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85" r:id="rId9"/>
    <p:sldId id="263" r:id="rId10"/>
    <p:sldId id="265" r:id="rId11"/>
    <p:sldId id="286" r:id="rId12"/>
    <p:sldId id="264" r:id="rId13"/>
    <p:sldId id="266" r:id="rId14"/>
    <p:sldId id="267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matic SC" panose="020B0604020202020204" charset="-79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50A299-2D41-4F05-BE48-E42C970A0665}">
  <a:tblStyle styleId="{0E50A299-2D41-4F05-BE48-E42C970A06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559B1-A7D6-4660-AA44-5C73D8F05F3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vi-VN"/>
        </a:p>
      </dgm:t>
    </dgm:pt>
    <dgm:pt modelId="{596EA8E3-3156-4D13-97E3-F06D40A1D452}">
      <dgm:prSet phldrT="[Văn bản]"/>
      <dgm:spPr/>
      <dgm:t>
        <a:bodyPr/>
        <a:lstStyle/>
        <a:p>
          <a:r>
            <a:rPr lang="en-US" smtClean="0"/>
            <a:t>OVERVIEW</a:t>
          </a:r>
          <a:endParaRPr lang="vi-VN"/>
        </a:p>
      </dgm:t>
    </dgm:pt>
    <dgm:pt modelId="{560D86E9-F01D-41E5-A92F-E2E437C17841}" type="parTrans" cxnId="{49E4DDA4-3E81-4F03-BA88-636ECF3D2358}">
      <dgm:prSet/>
      <dgm:spPr/>
      <dgm:t>
        <a:bodyPr/>
        <a:lstStyle/>
        <a:p>
          <a:endParaRPr lang="vi-VN"/>
        </a:p>
      </dgm:t>
    </dgm:pt>
    <dgm:pt modelId="{3086FA62-A403-4886-B6E9-478721CFA3A9}" type="sibTrans" cxnId="{49E4DDA4-3E81-4F03-BA88-636ECF3D2358}">
      <dgm:prSet/>
      <dgm:spPr/>
      <dgm:t>
        <a:bodyPr/>
        <a:lstStyle/>
        <a:p>
          <a:endParaRPr lang="vi-VN"/>
        </a:p>
      </dgm:t>
    </dgm:pt>
    <dgm:pt modelId="{A15432C8-70BD-4D34-BAFB-6A2131004311}">
      <dgm:prSet phldrT="[Văn bản]"/>
      <dgm:spPr/>
      <dgm:t>
        <a:bodyPr/>
        <a:lstStyle/>
        <a:p>
          <a:r>
            <a:rPr lang="en-US" smtClean="0"/>
            <a:t>WORK PROGRESS</a:t>
          </a:r>
          <a:endParaRPr lang="vi-VN"/>
        </a:p>
      </dgm:t>
    </dgm:pt>
    <dgm:pt modelId="{86D11EFB-DF9A-456B-8C62-5B91206A6E13}" type="parTrans" cxnId="{E7359D9D-871C-4FB4-8E1C-D9574CAA8C5A}">
      <dgm:prSet/>
      <dgm:spPr/>
      <dgm:t>
        <a:bodyPr/>
        <a:lstStyle/>
        <a:p>
          <a:endParaRPr lang="vi-VN"/>
        </a:p>
      </dgm:t>
    </dgm:pt>
    <dgm:pt modelId="{26E4B24E-2A6F-4983-915C-74D98DA07360}" type="sibTrans" cxnId="{E7359D9D-871C-4FB4-8E1C-D9574CAA8C5A}">
      <dgm:prSet/>
      <dgm:spPr/>
      <dgm:t>
        <a:bodyPr/>
        <a:lstStyle/>
        <a:p>
          <a:endParaRPr lang="vi-VN"/>
        </a:p>
      </dgm:t>
    </dgm:pt>
    <dgm:pt modelId="{3E67B988-56BF-4726-B37E-6D4208260268}">
      <dgm:prSet phldrT="[Văn bản]"/>
      <dgm:spPr/>
      <dgm:t>
        <a:bodyPr/>
        <a:lstStyle/>
        <a:p>
          <a:r>
            <a:rPr lang="en-US" smtClean="0"/>
            <a:t>DEMO</a:t>
          </a:r>
          <a:endParaRPr lang="vi-VN"/>
        </a:p>
      </dgm:t>
    </dgm:pt>
    <dgm:pt modelId="{408F8BFB-A39E-45F1-8153-2A3E1EE0170B}" type="parTrans" cxnId="{BEF6CDB4-0F40-4E98-8B67-6148BE37CB74}">
      <dgm:prSet/>
      <dgm:spPr/>
      <dgm:t>
        <a:bodyPr/>
        <a:lstStyle/>
        <a:p>
          <a:endParaRPr lang="vi-VN"/>
        </a:p>
      </dgm:t>
    </dgm:pt>
    <dgm:pt modelId="{5DB2F14F-E2B4-4F58-8C42-846E2356393C}" type="sibTrans" cxnId="{BEF6CDB4-0F40-4E98-8B67-6148BE37CB74}">
      <dgm:prSet/>
      <dgm:spPr/>
      <dgm:t>
        <a:bodyPr/>
        <a:lstStyle/>
        <a:p>
          <a:endParaRPr lang="vi-VN"/>
        </a:p>
      </dgm:t>
    </dgm:pt>
    <dgm:pt modelId="{D8483756-68F7-418C-9E3F-44C2877A21A5}" type="pres">
      <dgm:prSet presAssocID="{867559B1-A7D6-4660-AA44-5C73D8F05F3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EBD3B650-8AA1-4D24-9BDC-326B1E4832CF}" type="pres">
      <dgm:prSet presAssocID="{596EA8E3-3156-4D13-97E3-F06D40A1D452}" presName="parentLin" presStyleCnt="0"/>
      <dgm:spPr/>
    </dgm:pt>
    <dgm:pt modelId="{FB2C28B8-133E-4DAD-92BC-0E094D55E054}" type="pres">
      <dgm:prSet presAssocID="{596EA8E3-3156-4D13-97E3-F06D40A1D452}" presName="parentLeftMargin" presStyleLbl="node1" presStyleIdx="0" presStyleCnt="3"/>
      <dgm:spPr/>
      <dgm:t>
        <a:bodyPr/>
        <a:lstStyle/>
        <a:p>
          <a:endParaRPr lang="vi-VN"/>
        </a:p>
      </dgm:t>
    </dgm:pt>
    <dgm:pt modelId="{7A3132B9-C735-48E0-A27B-9B2B22AC1419}" type="pres">
      <dgm:prSet presAssocID="{596EA8E3-3156-4D13-97E3-F06D40A1D45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556D339-A959-4116-8DAF-FFDD7CBC304D}" type="pres">
      <dgm:prSet presAssocID="{596EA8E3-3156-4D13-97E3-F06D40A1D452}" presName="negativeSpace" presStyleCnt="0"/>
      <dgm:spPr/>
    </dgm:pt>
    <dgm:pt modelId="{CF3AC654-6B6F-4989-A566-D6D4E3B0928C}" type="pres">
      <dgm:prSet presAssocID="{596EA8E3-3156-4D13-97E3-F06D40A1D452}" presName="childText" presStyleLbl="conFgAcc1" presStyleIdx="0" presStyleCnt="3">
        <dgm:presLayoutVars>
          <dgm:bulletEnabled val="1"/>
        </dgm:presLayoutVars>
      </dgm:prSet>
      <dgm:spPr/>
    </dgm:pt>
    <dgm:pt modelId="{3B874650-003F-484F-A218-389BE3BFF949}" type="pres">
      <dgm:prSet presAssocID="{3086FA62-A403-4886-B6E9-478721CFA3A9}" presName="spaceBetweenRectangles" presStyleCnt="0"/>
      <dgm:spPr/>
    </dgm:pt>
    <dgm:pt modelId="{15B72935-F393-4A7B-B4EF-F3EE93902EED}" type="pres">
      <dgm:prSet presAssocID="{A15432C8-70BD-4D34-BAFB-6A2131004311}" presName="parentLin" presStyleCnt="0"/>
      <dgm:spPr/>
    </dgm:pt>
    <dgm:pt modelId="{2D7B6F18-9930-4719-A02B-6C5DA05F2D3A}" type="pres">
      <dgm:prSet presAssocID="{A15432C8-70BD-4D34-BAFB-6A2131004311}" presName="parentLeftMargin" presStyleLbl="node1" presStyleIdx="0" presStyleCnt="3"/>
      <dgm:spPr/>
      <dgm:t>
        <a:bodyPr/>
        <a:lstStyle/>
        <a:p>
          <a:endParaRPr lang="vi-VN"/>
        </a:p>
      </dgm:t>
    </dgm:pt>
    <dgm:pt modelId="{9A7F4B0C-AD10-41DC-8849-EABEF1FE0D5F}" type="pres">
      <dgm:prSet presAssocID="{A15432C8-70BD-4D34-BAFB-6A213100431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79B61DFC-60DC-47D6-9999-57B87AED7DA8}" type="pres">
      <dgm:prSet presAssocID="{A15432C8-70BD-4D34-BAFB-6A2131004311}" presName="negativeSpace" presStyleCnt="0"/>
      <dgm:spPr/>
    </dgm:pt>
    <dgm:pt modelId="{3B10F231-E220-49CB-8F68-0441E3DB14BF}" type="pres">
      <dgm:prSet presAssocID="{A15432C8-70BD-4D34-BAFB-6A2131004311}" presName="childText" presStyleLbl="conFgAcc1" presStyleIdx="1" presStyleCnt="3">
        <dgm:presLayoutVars>
          <dgm:bulletEnabled val="1"/>
        </dgm:presLayoutVars>
      </dgm:prSet>
      <dgm:spPr/>
    </dgm:pt>
    <dgm:pt modelId="{49F686E8-28B8-4CA7-9D5E-3B6DDBC6893F}" type="pres">
      <dgm:prSet presAssocID="{26E4B24E-2A6F-4983-915C-74D98DA07360}" presName="spaceBetweenRectangles" presStyleCnt="0"/>
      <dgm:spPr/>
    </dgm:pt>
    <dgm:pt modelId="{665F82B0-4957-49D5-86D1-9155F69F3F12}" type="pres">
      <dgm:prSet presAssocID="{3E67B988-56BF-4726-B37E-6D4208260268}" presName="parentLin" presStyleCnt="0"/>
      <dgm:spPr/>
    </dgm:pt>
    <dgm:pt modelId="{1C93C1D4-27C4-4CB0-9A9E-9AEF7492A146}" type="pres">
      <dgm:prSet presAssocID="{3E67B988-56BF-4726-B37E-6D4208260268}" presName="parentLeftMargin" presStyleLbl="node1" presStyleIdx="1" presStyleCnt="3"/>
      <dgm:spPr/>
      <dgm:t>
        <a:bodyPr/>
        <a:lstStyle/>
        <a:p>
          <a:endParaRPr lang="vi-VN"/>
        </a:p>
      </dgm:t>
    </dgm:pt>
    <dgm:pt modelId="{87A960D4-FAB6-4FCB-9F50-E336CB124B3F}" type="pres">
      <dgm:prSet presAssocID="{3E67B988-56BF-4726-B37E-6D4208260268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3100AD7C-5577-4E2C-81A0-9F22305F814D}" type="pres">
      <dgm:prSet presAssocID="{3E67B988-56BF-4726-B37E-6D4208260268}" presName="negativeSpace" presStyleCnt="0"/>
      <dgm:spPr/>
    </dgm:pt>
    <dgm:pt modelId="{C30CDF58-FB26-4B82-A609-83665E6BE2B0}" type="pres">
      <dgm:prSet presAssocID="{3E67B988-56BF-4726-B37E-6D420826026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893F991-E09F-4AA4-A2C3-4383C8E08A44}" type="presOf" srcId="{3E67B988-56BF-4726-B37E-6D4208260268}" destId="{1C93C1D4-27C4-4CB0-9A9E-9AEF7492A146}" srcOrd="0" destOrd="0" presId="urn:microsoft.com/office/officeart/2005/8/layout/list1"/>
    <dgm:cxn modelId="{49E4DDA4-3E81-4F03-BA88-636ECF3D2358}" srcId="{867559B1-A7D6-4660-AA44-5C73D8F05F3B}" destId="{596EA8E3-3156-4D13-97E3-F06D40A1D452}" srcOrd="0" destOrd="0" parTransId="{560D86E9-F01D-41E5-A92F-E2E437C17841}" sibTransId="{3086FA62-A403-4886-B6E9-478721CFA3A9}"/>
    <dgm:cxn modelId="{BEF6CDB4-0F40-4E98-8B67-6148BE37CB74}" srcId="{867559B1-A7D6-4660-AA44-5C73D8F05F3B}" destId="{3E67B988-56BF-4726-B37E-6D4208260268}" srcOrd="2" destOrd="0" parTransId="{408F8BFB-A39E-45F1-8153-2A3E1EE0170B}" sibTransId="{5DB2F14F-E2B4-4F58-8C42-846E2356393C}"/>
    <dgm:cxn modelId="{E7359D9D-871C-4FB4-8E1C-D9574CAA8C5A}" srcId="{867559B1-A7D6-4660-AA44-5C73D8F05F3B}" destId="{A15432C8-70BD-4D34-BAFB-6A2131004311}" srcOrd="1" destOrd="0" parTransId="{86D11EFB-DF9A-456B-8C62-5B91206A6E13}" sibTransId="{26E4B24E-2A6F-4983-915C-74D98DA07360}"/>
    <dgm:cxn modelId="{45B1D4C7-68FF-4632-8D61-644C0001DABB}" type="presOf" srcId="{596EA8E3-3156-4D13-97E3-F06D40A1D452}" destId="{7A3132B9-C735-48E0-A27B-9B2B22AC1419}" srcOrd="1" destOrd="0" presId="urn:microsoft.com/office/officeart/2005/8/layout/list1"/>
    <dgm:cxn modelId="{ADAC98A5-3F7C-40A9-A2DE-6C640A25A841}" type="presOf" srcId="{596EA8E3-3156-4D13-97E3-F06D40A1D452}" destId="{FB2C28B8-133E-4DAD-92BC-0E094D55E054}" srcOrd="0" destOrd="0" presId="urn:microsoft.com/office/officeart/2005/8/layout/list1"/>
    <dgm:cxn modelId="{258338AA-BDA1-4700-857D-734BEB5F5865}" type="presOf" srcId="{867559B1-A7D6-4660-AA44-5C73D8F05F3B}" destId="{D8483756-68F7-418C-9E3F-44C2877A21A5}" srcOrd="0" destOrd="0" presId="urn:microsoft.com/office/officeart/2005/8/layout/list1"/>
    <dgm:cxn modelId="{07772FB0-2EEB-4725-BC0A-B9F77853C811}" type="presOf" srcId="{A15432C8-70BD-4D34-BAFB-6A2131004311}" destId="{9A7F4B0C-AD10-41DC-8849-EABEF1FE0D5F}" srcOrd="1" destOrd="0" presId="urn:microsoft.com/office/officeart/2005/8/layout/list1"/>
    <dgm:cxn modelId="{5F778770-1A59-43F4-BF05-3303DD8A3E0C}" type="presOf" srcId="{A15432C8-70BD-4D34-BAFB-6A2131004311}" destId="{2D7B6F18-9930-4719-A02B-6C5DA05F2D3A}" srcOrd="0" destOrd="0" presId="urn:microsoft.com/office/officeart/2005/8/layout/list1"/>
    <dgm:cxn modelId="{B9E9B8B1-3798-4049-A098-6EA0B295A61E}" type="presOf" srcId="{3E67B988-56BF-4726-B37E-6D4208260268}" destId="{87A960D4-FAB6-4FCB-9F50-E336CB124B3F}" srcOrd="1" destOrd="0" presId="urn:microsoft.com/office/officeart/2005/8/layout/list1"/>
    <dgm:cxn modelId="{75F94E53-34A8-4A8C-A59C-47BE57BE76B9}" type="presParOf" srcId="{D8483756-68F7-418C-9E3F-44C2877A21A5}" destId="{EBD3B650-8AA1-4D24-9BDC-326B1E4832CF}" srcOrd="0" destOrd="0" presId="urn:microsoft.com/office/officeart/2005/8/layout/list1"/>
    <dgm:cxn modelId="{28594BFD-D903-4D0F-BF23-EA48E6706CFA}" type="presParOf" srcId="{EBD3B650-8AA1-4D24-9BDC-326B1E4832CF}" destId="{FB2C28B8-133E-4DAD-92BC-0E094D55E054}" srcOrd="0" destOrd="0" presId="urn:microsoft.com/office/officeart/2005/8/layout/list1"/>
    <dgm:cxn modelId="{893B77B0-D14D-4126-99A7-4861BB7B5978}" type="presParOf" srcId="{EBD3B650-8AA1-4D24-9BDC-326B1E4832CF}" destId="{7A3132B9-C735-48E0-A27B-9B2B22AC1419}" srcOrd="1" destOrd="0" presId="urn:microsoft.com/office/officeart/2005/8/layout/list1"/>
    <dgm:cxn modelId="{D5921A12-EE72-4990-9DCD-E4E600B301B2}" type="presParOf" srcId="{D8483756-68F7-418C-9E3F-44C2877A21A5}" destId="{A556D339-A959-4116-8DAF-FFDD7CBC304D}" srcOrd="1" destOrd="0" presId="urn:microsoft.com/office/officeart/2005/8/layout/list1"/>
    <dgm:cxn modelId="{8C4901A0-3A6D-47E2-AB93-98A07590C0AA}" type="presParOf" srcId="{D8483756-68F7-418C-9E3F-44C2877A21A5}" destId="{CF3AC654-6B6F-4989-A566-D6D4E3B0928C}" srcOrd="2" destOrd="0" presId="urn:microsoft.com/office/officeart/2005/8/layout/list1"/>
    <dgm:cxn modelId="{28FB0D73-21E5-4938-911A-FBBF4AD1B275}" type="presParOf" srcId="{D8483756-68F7-418C-9E3F-44C2877A21A5}" destId="{3B874650-003F-484F-A218-389BE3BFF949}" srcOrd="3" destOrd="0" presId="urn:microsoft.com/office/officeart/2005/8/layout/list1"/>
    <dgm:cxn modelId="{49049E74-4B7B-4F4B-9CB3-504A5438379B}" type="presParOf" srcId="{D8483756-68F7-418C-9E3F-44C2877A21A5}" destId="{15B72935-F393-4A7B-B4EF-F3EE93902EED}" srcOrd="4" destOrd="0" presId="urn:microsoft.com/office/officeart/2005/8/layout/list1"/>
    <dgm:cxn modelId="{F726A48C-7867-4EE5-A49B-96876E85974A}" type="presParOf" srcId="{15B72935-F393-4A7B-B4EF-F3EE93902EED}" destId="{2D7B6F18-9930-4719-A02B-6C5DA05F2D3A}" srcOrd="0" destOrd="0" presId="urn:microsoft.com/office/officeart/2005/8/layout/list1"/>
    <dgm:cxn modelId="{35C4C1DF-00A5-4944-97B4-BC7867C7A9A3}" type="presParOf" srcId="{15B72935-F393-4A7B-B4EF-F3EE93902EED}" destId="{9A7F4B0C-AD10-41DC-8849-EABEF1FE0D5F}" srcOrd="1" destOrd="0" presId="urn:microsoft.com/office/officeart/2005/8/layout/list1"/>
    <dgm:cxn modelId="{B3D6149D-3120-42BB-8AE9-50F9EFEBBAFB}" type="presParOf" srcId="{D8483756-68F7-418C-9E3F-44C2877A21A5}" destId="{79B61DFC-60DC-47D6-9999-57B87AED7DA8}" srcOrd="5" destOrd="0" presId="urn:microsoft.com/office/officeart/2005/8/layout/list1"/>
    <dgm:cxn modelId="{896D27F5-E8AA-40F9-A8A6-4FA2639B1564}" type="presParOf" srcId="{D8483756-68F7-418C-9E3F-44C2877A21A5}" destId="{3B10F231-E220-49CB-8F68-0441E3DB14BF}" srcOrd="6" destOrd="0" presId="urn:microsoft.com/office/officeart/2005/8/layout/list1"/>
    <dgm:cxn modelId="{310D70B9-EC97-46C6-8E62-00F853F21196}" type="presParOf" srcId="{D8483756-68F7-418C-9E3F-44C2877A21A5}" destId="{49F686E8-28B8-4CA7-9D5E-3B6DDBC6893F}" srcOrd="7" destOrd="0" presId="urn:microsoft.com/office/officeart/2005/8/layout/list1"/>
    <dgm:cxn modelId="{47BED16E-1CD8-4AD5-978F-7016E294A0C1}" type="presParOf" srcId="{D8483756-68F7-418C-9E3F-44C2877A21A5}" destId="{665F82B0-4957-49D5-86D1-9155F69F3F12}" srcOrd="8" destOrd="0" presId="urn:microsoft.com/office/officeart/2005/8/layout/list1"/>
    <dgm:cxn modelId="{318B214D-608C-4775-8D76-19867ED65D82}" type="presParOf" srcId="{665F82B0-4957-49D5-86D1-9155F69F3F12}" destId="{1C93C1D4-27C4-4CB0-9A9E-9AEF7492A146}" srcOrd="0" destOrd="0" presId="urn:microsoft.com/office/officeart/2005/8/layout/list1"/>
    <dgm:cxn modelId="{34DA3414-0372-4E37-8F75-8A78158BE19D}" type="presParOf" srcId="{665F82B0-4957-49D5-86D1-9155F69F3F12}" destId="{87A960D4-FAB6-4FCB-9F50-E336CB124B3F}" srcOrd="1" destOrd="0" presId="urn:microsoft.com/office/officeart/2005/8/layout/list1"/>
    <dgm:cxn modelId="{056F77AF-CF1E-4EE9-AA60-C69B0F54B191}" type="presParOf" srcId="{D8483756-68F7-418C-9E3F-44C2877A21A5}" destId="{3100AD7C-5577-4E2C-81A0-9F22305F814D}" srcOrd="9" destOrd="0" presId="urn:microsoft.com/office/officeart/2005/8/layout/list1"/>
    <dgm:cxn modelId="{3CB93E08-2F5C-4A2F-9583-DB9B1FA6C570}" type="presParOf" srcId="{D8483756-68F7-418C-9E3F-44C2877A21A5}" destId="{C30CDF58-FB26-4B82-A609-83665E6BE2B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AC654-6B6F-4989-A566-D6D4E3B0928C}">
      <dsp:nvSpPr>
        <dsp:cNvPr id="0" name=""/>
        <dsp:cNvSpPr/>
      </dsp:nvSpPr>
      <dsp:spPr>
        <a:xfrm>
          <a:off x="0" y="30201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3132B9-C735-48E0-A27B-9B2B22AC1419}">
      <dsp:nvSpPr>
        <dsp:cNvPr id="0" name=""/>
        <dsp:cNvSpPr/>
      </dsp:nvSpPr>
      <dsp:spPr>
        <a:xfrm>
          <a:off x="287544" y="51097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OVERVIEW</a:t>
          </a:r>
          <a:endParaRPr lang="vi-VN" sz="1700" kern="1200"/>
        </a:p>
      </dsp:txBody>
      <dsp:txXfrm>
        <a:off x="312042" y="75595"/>
        <a:ext cx="3976625" cy="452844"/>
      </dsp:txXfrm>
    </dsp:sp>
    <dsp:sp modelId="{3B10F231-E220-49CB-8F68-0441E3DB14BF}">
      <dsp:nvSpPr>
        <dsp:cNvPr id="0" name=""/>
        <dsp:cNvSpPr/>
      </dsp:nvSpPr>
      <dsp:spPr>
        <a:xfrm>
          <a:off x="0" y="107313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4B0C-AD10-41DC-8849-EABEF1FE0D5F}">
      <dsp:nvSpPr>
        <dsp:cNvPr id="0" name=""/>
        <dsp:cNvSpPr/>
      </dsp:nvSpPr>
      <dsp:spPr>
        <a:xfrm>
          <a:off x="287544" y="822217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WORK PROGRESS</a:t>
          </a:r>
          <a:endParaRPr lang="vi-VN" sz="1700" kern="1200"/>
        </a:p>
      </dsp:txBody>
      <dsp:txXfrm>
        <a:off x="312042" y="846715"/>
        <a:ext cx="3976625" cy="452844"/>
      </dsp:txXfrm>
    </dsp:sp>
    <dsp:sp modelId="{C30CDF58-FB26-4B82-A609-83665E6BE2B0}">
      <dsp:nvSpPr>
        <dsp:cNvPr id="0" name=""/>
        <dsp:cNvSpPr/>
      </dsp:nvSpPr>
      <dsp:spPr>
        <a:xfrm>
          <a:off x="0" y="1844257"/>
          <a:ext cx="5750888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A960D4-FAB6-4FCB-9F50-E336CB124B3F}">
      <dsp:nvSpPr>
        <dsp:cNvPr id="0" name=""/>
        <dsp:cNvSpPr/>
      </dsp:nvSpPr>
      <dsp:spPr>
        <a:xfrm>
          <a:off x="287544" y="1593336"/>
          <a:ext cx="4025621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159" tIns="0" rIns="152159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DEMO</a:t>
          </a:r>
          <a:endParaRPr lang="vi-VN" sz="1700" kern="1200"/>
        </a:p>
      </dsp:txBody>
      <dsp:txXfrm>
        <a:off x="312042" y="1617834"/>
        <a:ext cx="3976625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018f137d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018f137d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600b47a8e7_0_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600b47a8e7_0_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00b47a8e7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00b47a8e7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600b47a8e7_0_8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600b47a8e7_0_8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600b47a8e7_0_8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600b47a8e7_0_8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600b47a8e7_0_9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600b47a8e7_0_9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76ee8e2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76ee8e2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00b47a8e7_0_9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00b47a8e7_0_9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4776ee8e2b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4776ee8e2b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018f137d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018f137d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776ee8e2b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776ee8e2b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00b47a8e7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00b47a8e7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600b47a8e7_0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600b47a8e7_0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00b47a8e7_0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00b47a8e7_0_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6325" y="30055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471950" y="1886350"/>
            <a:ext cx="2820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434650" y="3938950"/>
            <a:ext cx="185760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2">
  <p:cSld name="TITLE_1_2_1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383450" y="310800"/>
            <a:ext cx="52530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027537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ctrTitle"/>
          </p:nvPr>
        </p:nvSpPr>
        <p:spPr>
          <a:xfrm>
            <a:off x="1027537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2"/>
          </p:nvPr>
        </p:nvSpPr>
        <p:spPr>
          <a:xfrm>
            <a:off x="1027540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ctrTitle" idx="3"/>
          </p:nvPr>
        </p:nvSpPr>
        <p:spPr>
          <a:xfrm>
            <a:off x="1027540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1_2_1_1_1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/>
          <p:nvPr/>
        </p:nvSpPr>
        <p:spPr>
          <a:xfrm>
            <a:off x="338700" y="1666400"/>
            <a:ext cx="8466600" cy="316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2_1_1_1_2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1255500" y="310800"/>
            <a:ext cx="66330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3286050" y="3610900"/>
            <a:ext cx="25719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This presentation template was created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including icons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, and infographics &amp; images by </a:t>
            </a:r>
            <a:r>
              <a:rPr lang="en" sz="800" b="1">
                <a:solidFill>
                  <a:schemeClr val="l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 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Please keep this slide for attribution.</a:t>
            </a:r>
            <a:endParaRPr sz="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1_2_1_1_1_2_1_1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321450" y="281200"/>
            <a:ext cx="8501100" cy="4510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●"/>
              <a:defRPr sz="900"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2857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Font typeface="Roboto Light"/>
              <a:buChar char="○"/>
              <a:defRPr sz="900"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2857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Font typeface="Roboto Light"/>
              <a:buChar char="■"/>
              <a:defRPr sz="9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21450" y="28120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64750" y="2489550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3"/>
          </p:nvPr>
        </p:nvSpPr>
        <p:spPr>
          <a:xfrm>
            <a:off x="723000" y="215777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2789250" y="249833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5" hasCustomPrompt="1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6"/>
          </p:nvPr>
        </p:nvSpPr>
        <p:spPr>
          <a:xfrm>
            <a:off x="2647500" y="216656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7"/>
          </p:nvPr>
        </p:nvSpPr>
        <p:spPr>
          <a:xfrm>
            <a:off x="47137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8" hasCustomPrompt="1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9"/>
          </p:nvPr>
        </p:nvSpPr>
        <p:spPr>
          <a:xfrm>
            <a:off x="45720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3"/>
          </p:nvPr>
        </p:nvSpPr>
        <p:spPr>
          <a:xfrm>
            <a:off x="6638250" y="2515888"/>
            <a:ext cx="1641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14" hasCustomPrompt="1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5"/>
          </p:nvPr>
        </p:nvSpPr>
        <p:spPr>
          <a:xfrm>
            <a:off x="6496500" y="218411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1135659" y="2582600"/>
            <a:ext cx="2735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135659" y="13991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6514800" y="300550"/>
            <a:ext cx="23046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TITLE_1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321450" y="1015650"/>
            <a:ext cx="8501100" cy="3112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03750" y="2840975"/>
            <a:ext cx="447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803750" y="2190925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 idx="2" hasCustomPrompt="1"/>
          </p:nvPr>
        </p:nvSpPr>
        <p:spPr>
          <a:xfrm>
            <a:off x="803750" y="150992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2 COLUMNS">
  <p:cSld name="TITLE_1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1695900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656900" y="1254850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2"/>
          </p:nvPr>
        </p:nvSpPr>
        <p:spPr>
          <a:xfrm>
            <a:off x="6172198" y="1900225"/>
            <a:ext cx="215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ctrTitle" idx="3"/>
          </p:nvPr>
        </p:nvSpPr>
        <p:spPr>
          <a:xfrm>
            <a:off x="6172200" y="1263650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1_2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2723775" y="2349050"/>
            <a:ext cx="5697300" cy="24735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3014076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2882725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6623391" y="3146344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ctrTitle" idx="3"/>
          </p:nvPr>
        </p:nvSpPr>
        <p:spPr>
          <a:xfrm>
            <a:off x="6492040" y="2662178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4"/>
          </p:nvPr>
        </p:nvSpPr>
        <p:spPr>
          <a:xfrm>
            <a:off x="4818734" y="3146357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6"/>
          </p:nvPr>
        </p:nvSpPr>
        <p:spPr>
          <a:xfrm>
            <a:off x="2963765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4 COLUMNS ">
  <p:cSld name="TITLE_1_2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 ">
  <p:cSld name="TITLE_1_2_1_1_1_2_1_1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OLUMNS">
  <p:cSld name="TITLE_1_2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subTitle" idx="1"/>
          </p:nvPr>
        </p:nvSpPr>
        <p:spPr>
          <a:xfrm>
            <a:off x="1027537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1027537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ubTitle" idx="2"/>
          </p:nvPr>
        </p:nvSpPr>
        <p:spPr>
          <a:xfrm>
            <a:off x="1027540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 idx="3"/>
          </p:nvPr>
        </p:nvSpPr>
        <p:spPr>
          <a:xfrm>
            <a:off x="1027540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5"/>
          </p:nvPr>
        </p:nvSpPr>
        <p:spPr>
          <a:xfrm>
            <a:off x="1027537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ctrTitle" idx="6"/>
          </p:nvPr>
        </p:nvSpPr>
        <p:spPr>
          <a:xfrm>
            <a:off x="1027537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ubTitle" idx="7"/>
          </p:nvPr>
        </p:nvSpPr>
        <p:spPr>
          <a:xfrm>
            <a:off x="6332962" y="26701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ctrTitle" idx="8"/>
          </p:nvPr>
        </p:nvSpPr>
        <p:spPr>
          <a:xfrm>
            <a:off x="6332962" y="23383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ubTitle" idx="9"/>
          </p:nvPr>
        </p:nvSpPr>
        <p:spPr>
          <a:xfrm>
            <a:off x="6332965" y="14890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ctrTitle" idx="13"/>
          </p:nvPr>
        </p:nvSpPr>
        <p:spPr>
          <a:xfrm>
            <a:off x="6332965" y="11572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subTitle" idx="14"/>
          </p:nvPr>
        </p:nvSpPr>
        <p:spPr>
          <a:xfrm>
            <a:off x="6332962" y="38512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ctrTitle" idx="15"/>
          </p:nvPr>
        </p:nvSpPr>
        <p:spPr>
          <a:xfrm>
            <a:off x="6332962" y="35194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matic SC"/>
              <a:buNone/>
              <a:defRPr sz="28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YJ_duLOwknvbKC2RxnD9CJ5Lhe5vXfJxzj6yFo--T8/cop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vector/flat-business-landing-page-template_5082784.htm/?utm_source=slidesgo_template&amp;utm_medium=referral-link&amp;utm_campaign=sg_resources&amp;utm_content=freepik" TargetMode="External"/><Relationship Id="rId13" Type="http://schemas.openxmlformats.org/officeDocument/2006/relationships/hyperlink" Target="https://www.freepik.com/free-vector/office-workers-sitting-desks_5295274.htm" TargetMode="External"/><Relationship Id="rId3" Type="http://schemas.openxmlformats.org/officeDocument/2006/relationships/hyperlink" Target="https://www.freepik.com/free-vector/people-working-office-flat-design_5185515.htm" TargetMode="External"/><Relationship Id="rId7" Type="http://schemas.openxmlformats.org/officeDocument/2006/relationships/hyperlink" Target="https://www.freepik.com/free-vector/set-young-men-women-reading_5313713.htm/?utm_source=slidesgo_template&amp;utm_medium=referral-link&amp;utm_campaign=sg_resources&amp;utm_content=freepik" TargetMode="External"/><Relationship Id="rId12" Type="http://schemas.openxmlformats.org/officeDocument/2006/relationships/hyperlink" Target="https://www.freepik.com/free-vector/flat-world-book-day-banners_4062238.htm/?utm_source=slidesgo_template&amp;utm_medium=referral-link&amp;utm_campaign=sg_resources&amp;utm_content=freepik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5.xml"/><Relationship Id="rId16" Type="http://schemas.openxmlformats.org/officeDocument/2006/relationships/hyperlink" Target="https://www.freepik.com/free-photo/close-up-woman-doing-her-work_5123196.htm/?utm_source=slidesgo_template&amp;utm_medium=referral-link&amp;utm_campaign=sg_resources&amp;utm_content=freepik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reepik.com/free-vector/set-young-men-women-reading_5313713.htm" TargetMode="External"/><Relationship Id="rId11" Type="http://schemas.openxmlformats.org/officeDocument/2006/relationships/hyperlink" Target="https://www.freepik.com/free-vector/people-office_4015150.htm" TargetMode="External"/><Relationship Id="rId5" Type="http://schemas.openxmlformats.org/officeDocument/2006/relationships/hyperlink" Target="https://www.freepik.com/free-vector/collection-young-men-women-reading_5313714.htm/?utm_source=slidesgo_template&amp;utm_medium=referral-link&amp;utm_campaign=sg_resources&amp;utm_content=freepik" TargetMode="External"/><Relationship Id="rId15" Type="http://schemas.openxmlformats.org/officeDocument/2006/relationships/hyperlink" Target="https://www.freepik.com/free-photo/close-up-woman-doing-her-work_5123196.htm" TargetMode="External"/><Relationship Id="rId10" Type="http://schemas.openxmlformats.org/officeDocument/2006/relationships/hyperlink" Target="https://www.freepik.com/free-vector/people-office_401514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people-working-office-flat-design_5185515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vector/people-office_4015146.htm" TargetMode="External"/><Relationship Id="rId14" Type="http://schemas.openxmlformats.org/officeDocument/2006/relationships/hyperlink" Target="https://www.freepik.com/free-vector/office-workers-sitting-desks_5295274.htm/?utm_source=slidesgo_template&amp;utm_medium=referral-link&amp;utm_campaign=sg_resources&amp;utm_content=freepi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912150" y="4410350"/>
            <a:ext cx="3785100" cy="262200"/>
          </a:xfrm>
          <a:prstGeom prst="ellipse">
            <a:avLst/>
          </a:prstGeom>
          <a:solidFill>
            <a:srgbClr val="000000">
              <a:alpha val="18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ctrTitle"/>
          </p:nvPr>
        </p:nvSpPr>
        <p:spPr>
          <a:xfrm>
            <a:off x="4067675" y="1886350"/>
            <a:ext cx="4224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smtClean="0"/>
              <a:t>UNIVERSITY REVIEWS</a:t>
            </a:r>
            <a:endParaRPr sz="7200" b="1"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1"/>
          </p:nvPr>
        </p:nvSpPr>
        <p:spPr>
          <a:xfrm>
            <a:off x="4762210" y="3938950"/>
            <a:ext cx="3530040" cy="5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smtClean="0"/>
              <a:t>MENTOR: HA THI NHU HANG</a:t>
            </a:r>
            <a:endParaRPr sz="2000"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671991" y="1439873"/>
            <a:ext cx="3155468" cy="3232677"/>
            <a:chOff x="1224500" y="238125"/>
            <a:chExt cx="5118575" cy="5237950"/>
          </a:xfrm>
        </p:grpSpPr>
        <p:grpSp>
          <p:nvGrpSpPr>
            <p:cNvPr id="123" name="Google Shape;123;p19"/>
            <p:cNvGrpSpPr/>
            <p:nvPr/>
          </p:nvGrpSpPr>
          <p:grpSpPr>
            <a:xfrm>
              <a:off x="1224500" y="238125"/>
              <a:ext cx="5118575" cy="5237950"/>
              <a:chOff x="1224500" y="238125"/>
              <a:chExt cx="5118575" cy="5237950"/>
            </a:xfrm>
          </p:grpSpPr>
          <p:sp>
            <p:nvSpPr>
              <p:cNvPr id="124" name="Google Shape;124;p19"/>
              <p:cNvSpPr/>
              <p:nvPr/>
            </p:nvSpPr>
            <p:spPr>
              <a:xfrm>
                <a:off x="1893325" y="4255350"/>
                <a:ext cx="1699425" cy="152450"/>
              </a:xfrm>
              <a:custGeom>
                <a:avLst/>
                <a:gdLst/>
                <a:ahLst/>
                <a:cxnLst/>
                <a:rect l="l" t="t" r="r" b="b"/>
                <a:pathLst>
                  <a:path w="67977" h="6098" extrusionOk="0">
                    <a:moveTo>
                      <a:pt x="3050" y="1"/>
                    </a:moveTo>
                    <a:cubicBezTo>
                      <a:pt x="1366" y="1"/>
                      <a:pt x="1" y="1365"/>
                      <a:pt x="1" y="3049"/>
                    </a:cubicBezTo>
                    <a:cubicBezTo>
                      <a:pt x="1" y="4733"/>
                      <a:pt x="1366" y="6098"/>
                      <a:pt x="3050" y="6098"/>
                    </a:cubicBezTo>
                    <a:lnTo>
                      <a:pt x="64928" y="6098"/>
                    </a:lnTo>
                    <a:cubicBezTo>
                      <a:pt x="66612" y="6098"/>
                      <a:pt x="67976" y="4733"/>
                      <a:pt x="67976" y="3049"/>
                    </a:cubicBezTo>
                    <a:cubicBezTo>
                      <a:pt x="67976" y="1365"/>
                      <a:pt x="66612" y="1"/>
                      <a:pt x="649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9"/>
              <p:cNvSpPr/>
              <p:nvPr/>
            </p:nvSpPr>
            <p:spPr>
              <a:xfrm>
                <a:off x="2822425" y="3735975"/>
                <a:ext cx="914597" cy="526513"/>
              </a:xfrm>
              <a:custGeom>
                <a:avLst/>
                <a:gdLst/>
                <a:ahLst/>
                <a:cxnLst/>
                <a:rect l="l" t="t" r="r" b="b"/>
                <a:pathLst>
                  <a:path w="35716" h="20463" extrusionOk="0">
                    <a:moveTo>
                      <a:pt x="1" y="1"/>
                    </a:moveTo>
                    <a:lnTo>
                      <a:pt x="238" y="20463"/>
                    </a:lnTo>
                    <a:lnTo>
                      <a:pt x="35716" y="20463"/>
                    </a:lnTo>
                    <a:lnTo>
                      <a:pt x="3571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9"/>
              <p:cNvSpPr/>
              <p:nvPr/>
            </p:nvSpPr>
            <p:spPr>
              <a:xfrm>
                <a:off x="1677375" y="2224325"/>
                <a:ext cx="1456600" cy="1645858"/>
              </a:xfrm>
              <a:custGeom>
                <a:avLst/>
                <a:gdLst/>
                <a:ahLst/>
                <a:cxnLst/>
                <a:rect l="l" t="t" r="r" b="b"/>
                <a:pathLst>
                  <a:path w="58264" h="61608" extrusionOk="0">
                    <a:moveTo>
                      <a:pt x="0" y="1"/>
                    </a:moveTo>
                    <a:lnTo>
                      <a:pt x="15335" y="61607"/>
                    </a:lnTo>
                    <a:lnTo>
                      <a:pt x="58264" y="60829"/>
                    </a:lnTo>
                    <a:lnTo>
                      <a:pt x="3802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9"/>
              <p:cNvSpPr/>
              <p:nvPr/>
            </p:nvSpPr>
            <p:spPr>
              <a:xfrm>
                <a:off x="1893325" y="4407775"/>
                <a:ext cx="334800" cy="1064375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6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9"/>
              <p:cNvSpPr/>
              <p:nvPr/>
            </p:nvSpPr>
            <p:spPr>
              <a:xfrm>
                <a:off x="2493650" y="4393200"/>
                <a:ext cx="334800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2" h="42575" extrusionOk="0">
                    <a:moveTo>
                      <a:pt x="7395" y="1"/>
                    </a:moveTo>
                    <a:lnTo>
                      <a:pt x="1" y="42575"/>
                    </a:lnTo>
                    <a:lnTo>
                      <a:pt x="2791" y="42575"/>
                    </a:lnTo>
                    <a:lnTo>
                      <a:pt x="1339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9"/>
              <p:cNvSpPr/>
              <p:nvPr/>
            </p:nvSpPr>
            <p:spPr>
              <a:xfrm>
                <a:off x="2990300" y="4393175"/>
                <a:ext cx="334825" cy="1078957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42575" extrusionOk="0">
                    <a:moveTo>
                      <a:pt x="1" y="1"/>
                    </a:moveTo>
                    <a:lnTo>
                      <a:pt x="10603" y="42575"/>
                    </a:lnTo>
                    <a:lnTo>
                      <a:pt x="13393" y="42575"/>
                    </a:lnTo>
                    <a:lnTo>
                      <a:pt x="59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9"/>
              <p:cNvSpPr/>
              <p:nvPr/>
            </p:nvSpPr>
            <p:spPr>
              <a:xfrm>
                <a:off x="1224500" y="2224325"/>
                <a:ext cx="1625575" cy="2038150"/>
              </a:xfrm>
              <a:custGeom>
                <a:avLst/>
                <a:gdLst/>
                <a:ahLst/>
                <a:cxnLst/>
                <a:rect l="l" t="t" r="r" b="b"/>
                <a:pathLst>
                  <a:path w="65023" h="81526" extrusionOk="0">
                    <a:moveTo>
                      <a:pt x="18115" y="1"/>
                    </a:moveTo>
                    <a:cubicBezTo>
                      <a:pt x="7660" y="1"/>
                      <a:pt x="1" y="9847"/>
                      <a:pt x="2572" y="19981"/>
                    </a:cubicBezTo>
                    <a:lnTo>
                      <a:pt x="18115" y="81242"/>
                    </a:lnTo>
                    <a:lnTo>
                      <a:pt x="65023" y="81526"/>
                    </a:lnTo>
                    <a:lnTo>
                      <a:pt x="64785" y="61064"/>
                    </a:lnTo>
                    <a:lnTo>
                      <a:pt x="33255" y="61064"/>
                    </a:lnTo>
                    <a:lnTo>
                      <a:pt x="181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9"/>
              <p:cNvSpPr/>
              <p:nvPr/>
            </p:nvSpPr>
            <p:spPr>
              <a:xfrm>
                <a:off x="1411900" y="2338875"/>
                <a:ext cx="1410534" cy="1676210"/>
              </a:xfrm>
              <a:custGeom>
                <a:avLst/>
                <a:gdLst/>
                <a:ahLst/>
                <a:cxnLst/>
                <a:rect l="l" t="t" r="r" b="b"/>
                <a:pathLst>
                  <a:path w="56951" h="68104" extrusionOk="0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1" y="2"/>
                      <a:pt x="18" y="97"/>
                      <a:pt x="56" y="280"/>
                    </a:cubicBezTo>
                    <a:cubicBezTo>
                      <a:pt x="102" y="484"/>
                      <a:pt x="162" y="751"/>
                      <a:pt x="239" y="1090"/>
                    </a:cubicBezTo>
                    <a:cubicBezTo>
                      <a:pt x="414" y="1824"/>
                      <a:pt x="662" y="2865"/>
                      <a:pt x="979" y="4193"/>
                    </a:cubicBezTo>
                    <a:cubicBezTo>
                      <a:pt x="1635" y="6911"/>
                      <a:pt x="2575" y="10800"/>
                      <a:pt x="3735" y="15598"/>
                    </a:cubicBezTo>
                    <a:cubicBezTo>
                      <a:pt x="6082" y="25223"/>
                      <a:pt x="9243" y="38546"/>
                      <a:pt x="13187" y="53151"/>
                    </a:cubicBezTo>
                    <a:cubicBezTo>
                      <a:pt x="14594" y="58347"/>
                      <a:pt x="16016" y="63353"/>
                      <a:pt x="17400" y="67961"/>
                    </a:cubicBezTo>
                    <a:lnTo>
                      <a:pt x="17443" y="68104"/>
                    </a:lnTo>
                    <a:lnTo>
                      <a:pt x="17592" y="68104"/>
                    </a:lnTo>
                    <a:lnTo>
                      <a:pt x="45820" y="68030"/>
                    </a:lnTo>
                    <a:lnTo>
                      <a:pt x="54007" y="67971"/>
                    </a:lnTo>
                    <a:lnTo>
                      <a:pt x="56195" y="67938"/>
                    </a:lnTo>
                    <a:lnTo>
                      <a:pt x="56759" y="67921"/>
                    </a:lnTo>
                    <a:cubicBezTo>
                      <a:pt x="56886" y="67915"/>
                      <a:pt x="56951" y="67909"/>
                      <a:pt x="56951" y="67903"/>
                    </a:cubicBezTo>
                    <a:cubicBezTo>
                      <a:pt x="56951" y="67898"/>
                      <a:pt x="56886" y="67891"/>
                      <a:pt x="56759" y="67886"/>
                    </a:cubicBezTo>
                    <a:lnTo>
                      <a:pt x="56195" y="67868"/>
                    </a:lnTo>
                    <a:lnTo>
                      <a:pt x="54007" y="67836"/>
                    </a:lnTo>
                    <a:lnTo>
                      <a:pt x="45820" y="67777"/>
                    </a:lnTo>
                    <a:lnTo>
                      <a:pt x="17743" y="67703"/>
                    </a:lnTo>
                    <a:lnTo>
                      <a:pt x="17743" y="67703"/>
                    </a:lnTo>
                    <a:cubicBezTo>
                      <a:pt x="16384" y="63135"/>
                      <a:pt x="14983" y="58182"/>
                      <a:pt x="13591" y="53041"/>
                    </a:cubicBezTo>
                    <a:cubicBezTo>
                      <a:pt x="9650" y="38444"/>
                      <a:pt x="6444" y="25135"/>
                      <a:pt x="4022" y="15527"/>
                    </a:cubicBezTo>
                    <a:cubicBezTo>
                      <a:pt x="2809" y="10744"/>
                      <a:pt x="1824" y="6864"/>
                      <a:pt x="1137" y="4154"/>
                    </a:cubicBezTo>
                    <a:cubicBezTo>
                      <a:pt x="788" y="2834"/>
                      <a:pt x="513" y="1799"/>
                      <a:pt x="320" y="1069"/>
                    </a:cubicBezTo>
                    <a:cubicBezTo>
                      <a:pt x="227" y="735"/>
                      <a:pt x="153" y="471"/>
                      <a:pt x="98" y="269"/>
                    </a:cubicBezTo>
                    <a:cubicBezTo>
                      <a:pt x="46" y="92"/>
                      <a:pt x="15" y="1"/>
                      <a:pt x="8" y="1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9"/>
              <p:cNvSpPr/>
              <p:nvPr/>
            </p:nvSpPr>
            <p:spPr>
              <a:xfrm>
                <a:off x="2470250" y="1491250"/>
                <a:ext cx="1049300" cy="1625950"/>
              </a:xfrm>
              <a:custGeom>
                <a:avLst/>
                <a:gdLst/>
                <a:ahLst/>
                <a:cxnLst/>
                <a:rect l="l" t="t" r="r" b="b"/>
                <a:pathLst>
                  <a:path w="41972" h="65038" extrusionOk="0">
                    <a:moveTo>
                      <a:pt x="28198" y="0"/>
                    </a:moveTo>
                    <a:cubicBezTo>
                      <a:pt x="23873" y="0"/>
                      <a:pt x="18126" y="185"/>
                      <a:pt x="18126" y="185"/>
                    </a:cubicBezTo>
                    <a:cubicBezTo>
                      <a:pt x="10204" y="358"/>
                      <a:pt x="3400" y="1886"/>
                      <a:pt x="3400" y="1886"/>
                    </a:cubicBezTo>
                    <a:lnTo>
                      <a:pt x="0" y="65038"/>
                    </a:lnTo>
                    <a:lnTo>
                      <a:pt x="41972" y="64902"/>
                    </a:lnTo>
                    <a:cubicBezTo>
                      <a:pt x="41972" y="64902"/>
                      <a:pt x="41143" y="52396"/>
                      <a:pt x="41291" y="36143"/>
                    </a:cubicBezTo>
                    <a:cubicBezTo>
                      <a:pt x="41449" y="18788"/>
                      <a:pt x="34390" y="603"/>
                      <a:pt x="32724" y="185"/>
                    </a:cubicBezTo>
                    <a:cubicBezTo>
                      <a:pt x="32168" y="47"/>
                      <a:pt x="30361" y="0"/>
                      <a:pt x="281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9"/>
              <p:cNvSpPr/>
              <p:nvPr/>
            </p:nvSpPr>
            <p:spPr>
              <a:xfrm>
                <a:off x="2643600" y="542250"/>
                <a:ext cx="192325" cy="608050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24322" extrusionOk="0">
                    <a:moveTo>
                      <a:pt x="7693" y="0"/>
                    </a:moveTo>
                    <a:lnTo>
                      <a:pt x="7693" y="0"/>
                    </a:lnTo>
                    <a:cubicBezTo>
                      <a:pt x="3928" y="881"/>
                      <a:pt x="348" y="8499"/>
                      <a:pt x="174" y="12813"/>
                    </a:cubicBezTo>
                    <a:cubicBezTo>
                      <a:pt x="1" y="17128"/>
                      <a:pt x="1872" y="21480"/>
                      <a:pt x="5123" y="24322"/>
                    </a:cubicBezTo>
                    <a:lnTo>
                      <a:pt x="7693" y="0"/>
                    </a:ln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9"/>
              <p:cNvSpPr/>
              <p:nvPr/>
            </p:nvSpPr>
            <p:spPr>
              <a:xfrm>
                <a:off x="2770950" y="991200"/>
                <a:ext cx="409050" cy="623650"/>
              </a:xfrm>
              <a:custGeom>
                <a:avLst/>
                <a:gdLst/>
                <a:ahLst/>
                <a:cxnLst/>
                <a:rect l="l" t="t" r="r" b="b"/>
                <a:pathLst>
                  <a:path w="16362" h="24946" extrusionOk="0">
                    <a:moveTo>
                      <a:pt x="1" y="0"/>
                    </a:moveTo>
                    <a:lnTo>
                      <a:pt x="1" y="23202"/>
                    </a:lnTo>
                    <a:cubicBezTo>
                      <a:pt x="2720" y="24397"/>
                      <a:pt x="5088" y="24946"/>
                      <a:pt x="7421" y="24946"/>
                    </a:cubicBezTo>
                    <a:cubicBezTo>
                      <a:pt x="10262" y="24946"/>
                      <a:pt x="13052" y="24132"/>
                      <a:pt x="16361" y="22677"/>
                    </a:cubicBezTo>
                    <a:lnTo>
                      <a:pt x="16361" y="108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9"/>
              <p:cNvSpPr/>
              <p:nvPr/>
            </p:nvSpPr>
            <p:spPr>
              <a:xfrm>
                <a:off x="2810475" y="1080250"/>
                <a:ext cx="369525" cy="358375"/>
              </a:xfrm>
              <a:custGeom>
                <a:avLst/>
                <a:gdLst/>
                <a:ahLst/>
                <a:cxnLst/>
                <a:rect l="l" t="t" r="r" b="b"/>
                <a:pathLst>
                  <a:path w="14781" h="1433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85" y="12449"/>
                      <a:pt x="7414" y="14335"/>
                      <a:pt x="11638" y="14335"/>
                    </a:cubicBezTo>
                    <a:cubicBezTo>
                      <a:pt x="13474" y="14335"/>
                      <a:pt x="14780" y="13978"/>
                      <a:pt x="14780" y="13978"/>
                    </a:cubicBezTo>
                    <a:lnTo>
                      <a:pt x="14780" y="80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9"/>
              <p:cNvSpPr/>
              <p:nvPr/>
            </p:nvSpPr>
            <p:spPr>
              <a:xfrm>
                <a:off x="2662175" y="841650"/>
                <a:ext cx="138550" cy="173250"/>
              </a:xfrm>
              <a:custGeom>
                <a:avLst/>
                <a:gdLst/>
                <a:ahLst/>
                <a:cxnLst/>
                <a:rect l="l" t="t" r="r" b="b"/>
                <a:pathLst>
                  <a:path w="5542" h="6930" extrusionOk="0">
                    <a:moveTo>
                      <a:pt x="2729" y="1"/>
                    </a:moveTo>
                    <a:cubicBezTo>
                      <a:pt x="2234" y="1"/>
                      <a:pt x="1739" y="119"/>
                      <a:pt x="1339" y="406"/>
                    </a:cubicBezTo>
                    <a:cubicBezTo>
                      <a:pt x="860" y="751"/>
                      <a:pt x="566" y="1303"/>
                      <a:pt x="404" y="1871"/>
                    </a:cubicBezTo>
                    <a:cubicBezTo>
                      <a:pt x="1" y="3286"/>
                      <a:pt x="388" y="4922"/>
                      <a:pt x="1455" y="5935"/>
                    </a:cubicBezTo>
                    <a:cubicBezTo>
                      <a:pt x="2128" y="6576"/>
                      <a:pt x="3063" y="6929"/>
                      <a:pt x="3988" y="6929"/>
                    </a:cubicBezTo>
                    <a:cubicBezTo>
                      <a:pt x="4527" y="6929"/>
                      <a:pt x="5062" y="6809"/>
                      <a:pt x="5541" y="6556"/>
                    </a:cubicBezTo>
                    <a:lnTo>
                      <a:pt x="4984" y="593"/>
                    </a:lnTo>
                    <a:cubicBezTo>
                      <a:pt x="4394" y="355"/>
                      <a:pt x="3796" y="114"/>
                      <a:pt x="3165" y="30"/>
                    </a:cubicBezTo>
                    <a:cubicBezTo>
                      <a:pt x="3021" y="11"/>
                      <a:pt x="2875" y="1"/>
                      <a:pt x="2729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9"/>
              <p:cNvSpPr/>
              <p:nvPr/>
            </p:nvSpPr>
            <p:spPr>
              <a:xfrm>
                <a:off x="2691350" y="865575"/>
                <a:ext cx="71750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4474" extrusionOk="0">
                    <a:moveTo>
                      <a:pt x="1239" y="1"/>
                    </a:moveTo>
                    <a:cubicBezTo>
                      <a:pt x="1144" y="1"/>
                      <a:pt x="1062" y="123"/>
                      <a:pt x="1148" y="210"/>
                    </a:cubicBezTo>
                    <a:cubicBezTo>
                      <a:pt x="1484" y="555"/>
                      <a:pt x="1803" y="918"/>
                      <a:pt x="2089" y="1305"/>
                    </a:cubicBezTo>
                    <a:lnTo>
                      <a:pt x="2089" y="1305"/>
                    </a:lnTo>
                    <a:cubicBezTo>
                      <a:pt x="1976" y="1272"/>
                      <a:pt x="1859" y="1256"/>
                      <a:pt x="1740" y="1256"/>
                    </a:cubicBezTo>
                    <a:cubicBezTo>
                      <a:pt x="1192" y="1256"/>
                      <a:pt x="625" y="1601"/>
                      <a:pt x="405" y="2186"/>
                    </a:cubicBezTo>
                    <a:cubicBezTo>
                      <a:pt x="0" y="3256"/>
                      <a:pt x="912" y="4474"/>
                      <a:pt x="2001" y="4474"/>
                    </a:cubicBezTo>
                    <a:cubicBezTo>
                      <a:pt x="2114" y="4474"/>
                      <a:pt x="2230" y="4461"/>
                      <a:pt x="2347" y="4432"/>
                    </a:cubicBezTo>
                    <a:cubicBezTo>
                      <a:pt x="2525" y="4390"/>
                      <a:pt x="2490" y="4162"/>
                      <a:pt x="2347" y="4106"/>
                    </a:cubicBezTo>
                    <a:cubicBezTo>
                      <a:pt x="1747" y="3865"/>
                      <a:pt x="1109" y="3699"/>
                      <a:pt x="948" y="2974"/>
                    </a:cubicBezTo>
                    <a:cubicBezTo>
                      <a:pt x="792" y="2271"/>
                      <a:pt x="1279" y="1717"/>
                      <a:pt x="1847" y="1717"/>
                    </a:cubicBezTo>
                    <a:cubicBezTo>
                      <a:pt x="2096" y="1717"/>
                      <a:pt x="2361" y="1824"/>
                      <a:pt x="2595" y="2073"/>
                    </a:cubicBezTo>
                    <a:cubicBezTo>
                      <a:pt x="2621" y="2100"/>
                      <a:pt x="2652" y="2112"/>
                      <a:pt x="2683" y="2112"/>
                    </a:cubicBezTo>
                    <a:cubicBezTo>
                      <a:pt x="2777" y="2112"/>
                      <a:pt x="2869" y="2006"/>
                      <a:pt x="2807" y="1908"/>
                    </a:cubicBezTo>
                    <a:cubicBezTo>
                      <a:pt x="2765" y="1829"/>
                      <a:pt x="2718" y="1758"/>
                      <a:pt x="2667" y="1694"/>
                    </a:cubicBezTo>
                    <a:lnTo>
                      <a:pt x="2667" y="1694"/>
                    </a:lnTo>
                    <a:cubicBezTo>
                      <a:pt x="2268" y="1093"/>
                      <a:pt x="1846" y="548"/>
                      <a:pt x="1321" y="36"/>
                    </a:cubicBezTo>
                    <a:cubicBezTo>
                      <a:pt x="1295" y="11"/>
                      <a:pt x="1266" y="1"/>
                      <a:pt x="1239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9"/>
              <p:cNvSpPr/>
              <p:nvPr/>
            </p:nvSpPr>
            <p:spPr>
              <a:xfrm>
                <a:off x="2705825" y="522325"/>
                <a:ext cx="671600" cy="780725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31229" extrusionOk="0">
                    <a:moveTo>
                      <a:pt x="12028" y="0"/>
                    </a:moveTo>
                    <a:cubicBezTo>
                      <a:pt x="11435" y="0"/>
                      <a:pt x="11082" y="53"/>
                      <a:pt x="11082" y="53"/>
                    </a:cubicBezTo>
                    <a:cubicBezTo>
                      <a:pt x="1" y="736"/>
                      <a:pt x="1679" y="9221"/>
                      <a:pt x="3754" y="20435"/>
                    </a:cubicBezTo>
                    <a:cubicBezTo>
                      <a:pt x="5133" y="27888"/>
                      <a:pt x="9302" y="31228"/>
                      <a:pt x="16250" y="31228"/>
                    </a:cubicBezTo>
                    <a:cubicBezTo>
                      <a:pt x="16291" y="31228"/>
                      <a:pt x="16332" y="31228"/>
                      <a:pt x="16373" y="31228"/>
                    </a:cubicBezTo>
                    <a:cubicBezTo>
                      <a:pt x="22296" y="31195"/>
                      <a:pt x="26864" y="27386"/>
                      <a:pt x="24216" y="12639"/>
                    </a:cubicBezTo>
                    <a:cubicBezTo>
                      <a:pt x="22136" y="1057"/>
                      <a:pt x="14681" y="0"/>
                      <a:pt x="12028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9"/>
              <p:cNvSpPr/>
              <p:nvPr/>
            </p:nvSpPr>
            <p:spPr>
              <a:xfrm>
                <a:off x="3067000" y="755525"/>
                <a:ext cx="61375" cy="2709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10838" extrusionOk="0">
                    <a:moveTo>
                      <a:pt x="1620" y="0"/>
                    </a:moveTo>
                    <a:cubicBezTo>
                      <a:pt x="1562" y="0"/>
                      <a:pt x="1506" y="39"/>
                      <a:pt x="1505" y="118"/>
                    </a:cubicBezTo>
                    <a:cubicBezTo>
                      <a:pt x="1484" y="1804"/>
                      <a:pt x="1549" y="3488"/>
                      <a:pt x="1586" y="5173"/>
                    </a:cubicBezTo>
                    <a:cubicBezTo>
                      <a:pt x="1605" y="6048"/>
                      <a:pt x="2172" y="10310"/>
                      <a:pt x="621" y="10310"/>
                    </a:cubicBezTo>
                    <a:cubicBezTo>
                      <a:pt x="560" y="10310"/>
                      <a:pt x="496" y="10303"/>
                      <a:pt x="429" y="10290"/>
                    </a:cubicBezTo>
                    <a:cubicBezTo>
                      <a:pt x="409" y="10286"/>
                      <a:pt x="390" y="10284"/>
                      <a:pt x="372" y="10284"/>
                    </a:cubicBezTo>
                    <a:cubicBezTo>
                      <a:pt x="101" y="10284"/>
                      <a:pt x="0" y="10695"/>
                      <a:pt x="295" y="10772"/>
                    </a:cubicBezTo>
                    <a:cubicBezTo>
                      <a:pt x="464" y="10816"/>
                      <a:pt x="618" y="10837"/>
                      <a:pt x="758" y="10837"/>
                    </a:cubicBezTo>
                    <a:cubicBezTo>
                      <a:pt x="1609" y="10837"/>
                      <a:pt x="1975" y="10083"/>
                      <a:pt x="2091" y="9172"/>
                    </a:cubicBezTo>
                    <a:cubicBezTo>
                      <a:pt x="2454" y="6328"/>
                      <a:pt x="2050" y="2962"/>
                      <a:pt x="1750" y="118"/>
                    </a:cubicBezTo>
                    <a:cubicBezTo>
                      <a:pt x="1742" y="40"/>
                      <a:pt x="1680" y="0"/>
                      <a:pt x="162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3010875" y="889000"/>
                <a:ext cx="49200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8" h="1894" extrusionOk="0">
                    <a:moveTo>
                      <a:pt x="946" y="1"/>
                    </a:moveTo>
                    <a:cubicBezTo>
                      <a:pt x="424" y="1"/>
                      <a:pt x="0" y="424"/>
                      <a:pt x="0" y="947"/>
                    </a:cubicBezTo>
                    <a:cubicBezTo>
                      <a:pt x="0" y="1330"/>
                      <a:pt x="231" y="1675"/>
                      <a:pt x="584" y="1821"/>
                    </a:cubicBezTo>
                    <a:cubicBezTo>
                      <a:pt x="702" y="1870"/>
                      <a:pt x="825" y="1894"/>
                      <a:pt x="947" y="1894"/>
                    </a:cubicBezTo>
                    <a:cubicBezTo>
                      <a:pt x="1194" y="1894"/>
                      <a:pt x="1435" y="1797"/>
                      <a:pt x="1616" y="1616"/>
                    </a:cubicBezTo>
                    <a:cubicBezTo>
                      <a:pt x="1887" y="1345"/>
                      <a:pt x="1968" y="938"/>
                      <a:pt x="1822" y="585"/>
                    </a:cubicBezTo>
                    <a:cubicBezTo>
                      <a:pt x="1674" y="231"/>
                      <a:pt x="1329" y="1"/>
                      <a:pt x="94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9"/>
              <p:cNvSpPr/>
              <p:nvPr/>
            </p:nvSpPr>
            <p:spPr>
              <a:xfrm>
                <a:off x="3211225" y="889000"/>
                <a:ext cx="49225" cy="4735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894" extrusionOk="0">
                    <a:moveTo>
                      <a:pt x="948" y="1"/>
                    </a:moveTo>
                    <a:cubicBezTo>
                      <a:pt x="425" y="1"/>
                      <a:pt x="1" y="424"/>
                      <a:pt x="1" y="947"/>
                    </a:cubicBezTo>
                    <a:cubicBezTo>
                      <a:pt x="1" y="1330"/>
                      <a:pt x="231" y="1675"/>
                      <a:pt x="586" y="1821"/>
                    </a:cubicBezTo>
                    <a:cubicBezTo>
                      <a:pt x="703" y="1870"/>
                      <a:pt x="826" y="1894"/>
                      <a:pt x="948" y="1894"/>
                    </a:cubicBezTo>
                    <a:cubicBezTo>
                      <a:pt x="1194" y="1894"/>
                      <a:pt x="1436" y="1797"/>
                      <a:pt x="1617" y="1616"/>
                    </a:cubicBezTo>
                    <a:cubicBezTo>
                      <a:pt x="1888" y="1346"/>
                      <a:pt x="1969" y="938"/>
                      <a:pt x="1822" y="585"/>
                    </a:cubicBezTo>
                    <a:cubicBezTo>
                      <a:pt x="1676" y="231"/>
                      <a:pt x="1330" y="1"/>
                      <a:pt x="94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9"/>
              <p:cNvSpPr/>
              <p:nvPr/>
            </p:nvSpPr>
            <p:spPr>
              <a:xfrm>
                <a:off x="3142925" y="775100"/>
                <a:ext cx="102475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099" h="1213" extrusionOk="0">
                    <a:moveTo>
                      <a:pt x="1854" y="1"/>
                    </a:moveTo>
                    <a:cubicBezTo>
                      <a:pt x="1222" y="1"/>
                      <a:pt x="601" y="164"/>
                      <a:pt x="179" y="480"/>
                    </a:cubicBezTo>
                    <a:cubicBezTo>
                      <a:pt x="1" y="613"/>
                      <a:pt x="64" y="935"/>
                      <a:pt x="279" y="935"/>
                    </a:cubicBezTo>
                    <a:cubicBezTo>
                      <a:pt x="306" y="935"/>
                      <a:pt x="334" y="930"/>
                      <a:pt x="364" y="920"/>
                    </a:cubicBezTo>
                    <a:cubicBezTo>
                      <a:pt x="893" y="741"/>
                      <a:pt x="1355" y="574"/>
                      <a:pt x="1892" y="574"/>
                    </a:cubicBezTo>
                    <a:cubicBezTo>
                      <a:pt x="1995" y="574"/>
                      <a:pt x="2101" y="581"/>
                      <a:pt x="2211" y="594"/>
                    </a:cubicBezTo>
                    <a:cubicBezTo>
                      <a:pt x="2820" y="670"/>
                      <a:pt x="3284" y="989"/>
                      <a:pt x="3840" y="1203"/>
                    </a:cubicBezTo>
                    <a:cubicBezTo>
                      <a:pt x="3857" y="1209"/>
                      <a:pt x="3874" y="1212"/>
                      <a:pt x="3890" y="1212"/>
                    </a:cubicBezTo>
                    <a:cubicBezTo>
                      <a:pt x="4007" y="1212"/>
                      <a:pt x="4099" y="1058"/>
                      <a:pt x="4031" y="954"/>
                    </a:cubicBezTo>
                    <a:lnTo>
                      <a:pt x="4031" y="954"/>
                    </a:lnTo>
                    <a:lnTo>
                      <a:pt x="4031" y="955"/>
                    </a:lnTo>
                    <a:cubicBezTo>
                      <a:pt x="3614" y="310"/>
                      <a:pt x="2724" y="1"/>
                      <a:pt x="1854" y="1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9"/>
              <p:cNvSpPr/>
              <p:nvPr/>
            </p:nvSpPr>
            <p:spPr>
              <a:xfrm>
                <a:off x="2940200" y="767750"/>
                <a:ext cx="1025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1213" extrusionOk="0">
                    <a:moveTo>
                      <a:pt x="1855" y="0"/>
                    </a:moveTo>
                    <a:cubicBezTo>
                      <a:pt x="1222" y="0"/>
                      <a:pt x="601" y="163"/>
                      <a:pt x="179" y="479"/>
                    </a:cubicBezTo>
                    <a:cubicBezTo>
                      <a:pt x="1" y="613"/>
                      <a:pt x="65" y="935"/>
                      <a:pt x="281" y="935"/>
                    </a:cubicBezTo>
                    <a:cubicBezTo>
                      <a:pt x="307" y="935"/>
                      <a:pt x="336" y="930"/>
                      <a:pt x="366" y="920"/>
                    </a:cubicBezTo>
                    <a:cubicBezTo>
                      <a:pt x="893" y="742"/>
                      <a:pt x="1354" y="574"/>
                      <a:pt x="1890" y="574"/>
                    </a:cubicBezTo>
                    <a:cubicBezTo>
                      <a:pt x="1994" y="574"/>
                      <a:pt x="2101" y="581"/>
                      <a:pt x="2211" y="594"/>
                    </a:cubicBezTo>
                    <a:cubicBezTo>
                      <a:pt x="2821" y="670"/>
                      <a:pt x="3284" y="990"/>
                      <a:pt x="3840" y="1203"/>
                    </a:cubicBezTo>
                    <a:cubicBezTo>
                      <a:pt x="3857" y="1210"/>
                      <a:pt x="3874" y="1213"/>
                      <a:pt x="3890" y="1213"/>
                    </a:cubicBezTo>
                    <a:cubicBezTo>
                      <a:pt x="4008" y="1213"/>
                      <a:pt x="4099" y="1058"/>
                      <a:pt x="4033" y="954"/>
                    </a:cubicBezTo>
                    <a:cubicBezTo>
                      <a:pt x="3615" y="309"/>
                      <a:pt x="2725" y="0"/>
                      <a:pt x="1855" y="0"/>
                    </a:cubicBezTo>
                    <a:close/>
                  </a:path>
                </a:pathLst>
              </a:custGeom>
              <a:solidFill>
                <a:srgbClr val="332A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9"/>
              <p:cNvSpPr/>
              <p:nvPr/>
            </p:nvSpPr>
            <p:spPr>
              <a:xfrm>
                <a:off x="2690725" y="872000"/>
                <a:ext cx="82050" cy="96625"/>
              </a:xfrm>
              <a:custGeom>
                <a:avLst/>
                <a:gdLst/>
                <a:ahLst/>
                <a:cxnLst/>
                <a:rect l="l" t="t" r="r" b="b"/>
                <a:pathLst>
                  <a:path w="3282" h="3865" extrusionOk="0">
                    <a:moveTo>
                      <a:pt x="1141" y="0"/>
                    </a:moveTo>
                    <a:cubicBezTo>
                      <a:pt x="927" y="0"/>
                      <a:pt x="709" y="71"/>
                      <a:pt x="537" y="201"/>
                    </a:cubicBezTo>
                    <a:cubicBezTo>
                      <a:pt x="218" y="444"/>
                      <a:pt x="52" y="849"/>
                      <a:pt x="26" y="1250"/>
                    </a:cubicBezTo>
                    <a:cubicBezTo>
                      <a:pt x="0" y="1650"/>
                      <a:pt x="101" y="2048"/>
                      <a:pt x="231" y="2427"/>
                    </a:cubicBezTo>
                    <a:cubicBezTo>
                      <a:pt x="423" y="2983"/>
                      <a:pt x="727" y="3560"/>
                      <a:pt x="1272" y="3781"/>
                    </a:cubicBezTo>
                    <a:cubicBezTo>
                      <a:pt x="1412" y="3838"/>
                      <a:pt x="1560" y="3865"/>
                      <a:pt x="1708" y="3865"/>
                    </a:cubicBezTo>
                    <a:cubicBezTo>
                      <a:pt x="2212" y="3865"/>
                      <a:pt x="2721" y="3559"/>
                      <a:pt x="2965" y="3106"/>
                    </a:cubicBezTo>
                    <a:cubicBezTo>
                      <a:pt x="3282" y="2519"/>
                      <a:pt x="3188" y="1767"/>
                      <a:pt x="2828" y="1206"/>
                    </a:cubicBezTo>
                    <a:cubicBezTo>
                      <a:pt x="2468" y="646"/>
                      <a:pt x="1876" y="265"/>
                      <a:pt x="1246" y="48"/>
                    </a:cubicBezTo>
                    <a:lnTo>
                      <a:pt x="1246" y="48"/>
                    </a:lnTo>
                    <a:lnTo>
                      <a:pt x="1655" y="170"/>
                    </a:lnTo>
                    <a:cubicBezTo>
                      <a:pt x="1509" y="54"/>
                      <a:pt x="1327" y="0"/>
                      <a:pt x="114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9"/>
              <p:cNvSpPr/>
              <p:nvPr/>
            </p:nvSpPr>
            <p:spPr>
              <a:xfrm>
                <a:off x="3024950" y="1031025"/>
                <a:ext cx="95700" cy="5152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2061" extrusionOk="0">
                    <a:moveTo>
                      <a:pt x="243" y="1"/>
                    </a:moveTo>
                    <a:cubicBezTo>
                      <a:pt x="117" y="1"/>
                      <a:pt x="0" y="104"/>
                      <a:pt x="36" y="266"/>
                    </a:cubicBezTo>
                    <a:cubicBezTo>
                      <a:pt x="257" y="1274"/>
                      <a:pt x="1426" y="2060"/>
                      <a:pt x="2499" y="2060"/>
                    </a:cubicBezTo>
                    <a:cubicBezTo>
                      <a:pt x="2928" y="2060"/>
                      <a:pt x="3342" y="1934"/>
                      <a:pt x="3674" y="1647"/>
                    </a:cubicBezTo>
                    <a:cubicBezTo>
                      <a:pt x="3827" y="1513"/>
                      <a:pt x="3717" y="1218"/>
                      <a:pt x="3516" y="1218"/>
                    </a:cubicBezTo>
                    <a:cubicBezTo>
                      <a:pt x="3509" y="1218"/>
                      <a:pt x="3503" y="1218"/>
                      <a:pt x="3497" y="1218"/>
                    </a:cubicBezTo>
                    <a:cubicBezTo>
                      <a:pt x="3085" y="1255"/>
                      <a:pt x="2724" y="1357"/>
                      <a:pt x="2347" y="1357"/>
                    </a:cubicBezTo>
                    <a:cubicBezTo>
                      <a:pt x="2150" y="1357"/>
                      <a:pt x="1948" y="1329"/>
                      <a:pt x="1733" y="1251"/>
                    </a:cubicBezTo>
                    <a:cubicBezTo>
                      <a:pt x="1137" y="1032"/>
                      <a:pt x="795" y="594"/>
                      <a:pt x="432" y="99"/>
                    </a:cubicBezTo>
                    <a:cubicBezTo>
                      <a:pt x="382" y="31"/>
                      <a:pt x="311" y="1"/>
                      <a:pt x="24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2901750" y="808000"/>
                <a:ext cx="18675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39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8" y="5691"/>
                      <a:pt x="1585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1" y="5792"/>
                      <a:pt x="7467" y="3769"/>
                    </a:cubicBezTo>
                    <a:lnTo>
                      <a:pt x="7467" y="3769"/>
                    </a:lnTo>
                    <a:cubicBezTo>
                      <a:pt x="7469" y="3758"/>
                      <a:pt x="7470" y="3745"/>
                      <a:pt x="7469" y="3732"/>
                    </a:cubicBezTo>
                    <a:lnTo>
                      <a:pt x="7469" y="3732"/>
                    </a:lnTo>
                    <a:cubicBezTo>
                      <a:pt x="7469" y="3732"/>
                      <a:pt x="7469" y="3732"/>
                      <a:pt x="7469" y="3732"/>
                    </a:cubicBezTo>
                    <a:cubicBezTo>
                      <a:pt x="7470" y="3718"/>
                      <a:pt x="7469" y="3706"/>
                      <a:pt x="7467" y="3694"/>
                    </a:cubicBezTo>
                    <a:lnTo>
                      <a:pt x="7467" y="3694"/>
                    </a:lnTo>
                    <a:cubicBezTo>
                      <a:pt x="7342" y="1684"/>
                      <a:pt x="5841" y="1"/>
                      <a:pt x="373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9"/>
              <p:cNvSpPr/>
              <p:nvPr/>
            </p:nvSpPr>
            <p:spPr>
              <a:xfrm>
                <a:off x="3135750" y="808000"/>
                <a:ext cx="186775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7471" h="7457" extrusionOk="0">
                    <a:moveTo>
                      <a:pt x="3640" y="412"/>
                    </a:moveTo>
                    <a:cubicBezTo>
                      <a:pt x="5334" y="412"/>
                      <a:pt x="7061" y="1523"/>
                      <a:pt x="7180" y="3732"/>
                    </a:cubicBezTo>
                    <a:cubicBezTo>
                      <a:pt x="7061" y="5938"/>
                      <a:pt x="5333" y="7049"/>
                      <a:pt x="3639" y="7049"/>
                    </a:cubicBezTo>
                    <a:cubicBezTo>
                      <a:pt x="1952" y="7049"/>
                      <a:pt x="299" y="5949"/>
                      <a:pt x="299" y="3732"/>
                    </a:cubicBezTo>
                    <a:cubicBezTo>
                      <a:pt x="299" y="1514"/>
                      <a:pt x="1953" y="412"/>
                      <a:pt x="3640" y="412"/>
                    </a:cubicBezTo>
                    <a:close/>
                    <a:moveTo>
                      <a:pt x="3740" y="1"/>
                    </a:moveTo>
                    <a:cubicBezTo>
                      <a:pt x="1716" y="1"/>
                      <a:pt x="0" y="1701"/>
                      <a:pt x="10" y="3732"/>
                    </a:cubicBezTo>
                    <a:cubicBezTo>
                      <a:pt x="19" y="5691"/>
                      <a:pt x="1584" y="7349"/>
                      <a:pt x="3544" y="7451"/>
                    </a:cubicBezTo>
                    <a:cubicBezTo>
                      <a:pt x="3612" y="7454"/>
                      <a:pt x="3680" y="7456"/>
                      <a:pt x="3747" y="7456"/>
                    </a:cubicBezTo>
                    <a:cubicBezTo>
                      <a:pt x="5820" y="7456"/>
                      <a:pt x="7342" y="5791"/>
                      <a:pt x="7468" y="3768"/>
                    </a:cubicBezTo>
                    <a:lnTo>
                      <a:pt x="7468" y="3768"/>
                    </a:lnTo>
                    <a:cubicBezTo>
                      <a:pt x="7470" y="3757"/>
                      <a:pt x="7471" y="3745"/>
                      <a:pt x="7470" y="3732"/>
                    </a:cubicBezTo>
                    <a:lnTo>
                      <a:pt x="7470" y="3732"/>
                    </a:lnTo>
                    <a:cubicBezTo>
                      <a:pt x="7470" y="3732"/>
                      <a:pt x="7470" y="3732"/>
                      <a:pt x="7470" y="3732"/>
                    </a:cubicBezTo>
                    <a:cubicBezTo>
                      <a:pt x="7471" y="3719"/>
                      <a:pt x="7470" y="3707"/>
                      <a:pt x="7468" y="3696"/>
                    </a:cubicBezTo>
                    <a:lnTo>
                      <a:pt x="7468" y="3696"/>
                    </a:lnTo>
                    <a:cubicBezTo>
                      <a:pt x="7342" y="1685"/>
                      <a:pt x="5841" y="1"/>
                      <a:pt x="374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9"/>
              <p:cNvSpPr/>
              <p:nvPr/>
            </p:nvSpPr>
            <p:spPr>
              <a:xfrm>
                <a:off x="3080175" y="896000"/>
                <a:ext cx="69225" cy="9125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365" extrusionOk="0">
                    <a:moveTo>
                      <a:pt x="1831" y="1"/>
                    </a:moveTo>
                    <a:cubicBezTo>
                      <a:pt x="1275" y="1"/>
                      <a:pt x="717" y="30"/>
                      <a:pt x="166" y="54"/>
                    </a:cubicBezTo>
                    <a:cubicBezTo>
                      <a:pt x="0" y="60"/>
                      <a:pt x="0" y="305"/>
                      <a:pt x="166" y="311"/>
                    </a:cubicBezTo>
                    <a:cubicBezTo>
                      <a:pt x="717" y="335"/>
                      <a:pt x="1275" y="364"/>
                      <a:pt x="1830" y="364"/>
                    </a:cubicBezTo>
                    <a:cubicBezTo>
                      <a:pt x="2075" y="364"/>
                      <a:pt x="2318" y="359"/>
                      <a:pt x="2561" y="344"/>
                    </a:cubicBezTo>
                    <a:cubicBezTo>
                      <a:pt x="2769" y="331"/>
                      <a:pt x="2769" y="33"/>
                      <a:pt x="2561" y="21"/>
                    </a:cubicBezTo>
                    <a:cubicBezTo>
                      <a:pt x="2318" y="6"/>
                      <a:pt x="2075" y="1"/>
                      <a:pt x="1831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9"/>
              <p:cNvSpPr/>
              <p:nvPr/>
            </p:nvSpPr>
            <p:spPr>
              <a:xfrm>
                <a:off x="2762600" y="844550"/>
                <a:ext cx="159875" cy="15750"/>
              </a:xfrm>
              <a:custGeom>
                <a:avLst/>
                <a:gdLst/>
                <a:ahLst/>
                <a:cxnLst/>
                <a:rect l="l" t="t" r="r" b="b"/>
                <a:pathLst>
                  <a:path w="6395" h="630" extrusionOk="0">
                    <a:moveTo>
                      <a:pt x="983" y="1"/>
                    </a:moveTo>
                    <a:cubicBezTo>
                      <a:pt x="673" y="1"/>
                      <a:pt x="367" y="20"/>
                      <a:pt x="70" y="73"/>
                    </a:cubicBezTo>
                    <a:cubicBezTo>
                      <a:pt x="1" y="86"/>
                      <a:pt x="2" y="199"/>
                      <a:pt x="70" y="213"/>
                    </a:cubicBezTo>
                    <a:cubicBezTo>
                      <a:pt x="1007" y="400"/>
                      <a:pt x="2011" y="377"/>
                      <a:pt x="2963" y="451"/>
                    </a:cubicBezTo>
                    <a:cubicBezTo>
                      <a:pt x="3849" y="520"/>
                      <a:pt x="4759" y="630"/>
                      <a:pt x="5655" y="630"/>
                    </a:cubicBezTo>
                    <a:cubicBezTo>
                      <a:pt x="5840" y="630"/>
                      <a:pt x="6024" y="625"/>
                      <a:pt x="6207" y="615"/>
                    </a:cubicBezTo>
                    <a:cubicBezTo>
                      <a:pt x="6395" y="603"/>
                      <a:pt x="6394" y="337"/>
                      <a:pt x="6207" y="322"/>
                    </a:cubicBezTo>
                    <a:cubicBezTo>
                      <a:pt x="5128" y="238"/>
                      <a:pt x="4043" y="206"/>
                      <a:pt x="2963" y="133"/>
                    </a:cubicBezTo>
                    <a:cubicBezTo>
                      <a:pt x="2323" y="90"/>
                      <a:pt x="1645" y="1"/>
                      <a:pt x="983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2720675" y="238125"/>
                <a:ext cx="401550" cy="308600"/>
              </a:xfrm>
              <a:custGeom>
                <a:avLst/>
                <a:gdLst/>
                <a:ahLst/>
                <a:cxnLst/>
                <a:rect l="l" t="t" r="r" b="b"/>
                <a:pathLst>
                  <a:path w="16062" h="12344" extrusionOk="0">
                    <a:moveTo>
                      <a:pt x="8826" y="0"/>
                    </a:moveTo>
                    <a:cubicBezTo>
                      <a:pt x="6282" y="0"/>
                      <a:pt x="3813" y="1297"/>
                      <a:pt x="2117" y="3207"/>
                    </a:cubicBezTo>
                    <a:cubicBezTo>
                      <a:pt x="889" y="4588"/>
                      <a:pt x="0" y="6368"/>
                      <a:pt x="78" y="8213"/>
                    </a:cubicBezTo>
                    <a:cubicBezTo>
                      <a:pt x="155" y="10060"/>
                      <a:pt x="1380" y="11913"/>
                      <a:pt x="3176" y="12343"/>
                    </a:cubicBezTo>
                    <a:lnTo>
                      <a:pt x="11948" y="11106"/>
                    </a:lnTo>
                    <a:cubicBezTo>
                      <a:pt x="14550" y="10365"/>
                      <a:pt x="16062" y="7230"/>
                      <a:pt x="15331" y="4626"/>
                    </a:cubicBezTo>
                    <a:cubicBezTo>
                      <a:pt x="14601" y="2020"/>
                      <a:pt x="11980" y="178"/>
                      <a:pt x="9279" y="14"/>
                    </a:cubicBezTo>
                    <a:cubicBezTo>
                      <a:pt x="9128" y="5"/>
                      <a:pt x="8977" y="0"/>
                      <a:pt x="8826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9"/>
              <p:cNvSpPr/>
              <p:nvPr/>
            </p:nvSpPr>
            <p:spPr>
              <a:xfrm>
                <a:off x="2741875" y="492725"/>
                <a:ext cx="516700" cy="356900"/>
              </a:xfrm>
              <a:custGeom>
                <a:avLst/>
                <a:gdLst/>
                <a:ahLst/>
                <a:cxnLst/>
                <a:rect l="l" t="t" r="r" b="b"/>
                <a:pathLst>
                  <a:path w="20668" h="14276" extrusionOk="0">
                    <a:moveTo>
                      <a:pt x="9647" y="0"/>
                    </a:moveTo>
                    <a:cubicBezTo>
                      <a:pt x="8208" y="0"/>
                      <a:pt x="6784" y="333"/>
                      <a:pt x="5541" y="1059"/>
                    </a:cubicBezTo>
                    <a:cubicBezTo>
                      <a:pt x="3448" y="2281"/>
                      <a:pt x="1339" y="4020"/>
                      <a:pt x="670" y="6349"/>
                    </a:cubicBezTo>
                    <a:cubicBezTo>
                      <a:pt x="0" y="8678"/>
                      <a:pt x="205" y="11067"/>
                      <a:pt x="341" y="13486"/>
                    </a:cubicBezTo>
                    <a:lnTo>
                      <a:pt x="918" y="14216"/>
                    </a:lnTo>
                    <a:cubicBezTo>
                      <a:pt x="1088" y="14256"/>
                      <a:pt x="1260" y="14275"/>
                      <a:pt x="1430" y="14275"/>
                    </a:cubicBezTo>
                    <a:cubicBezTo>
                      <a:pt x="2424" y="14275"/>
                      <a:pt x="3393" y="13629"/>
                      <a:pt x="3941" y="12773"/>
                    </a:cubicBezTo>
                    <a:cubicBezTo>
                      <a:pt x="4585" y="11771"/>
                      <a:pt x="4761" y="10543"/>
                      <a:pt x="4832" y="9354"/>
                    </a:cubicBezTo>
                    <a:cubicBezTo>
                      <a:pt x="4903" y="8165"/>
                      <a:pt x="4887" y="6956"/>
                      <a:pt x="5207" y="5808"/>
                    </a:cubicBezTo>
                    <a:cubicBezTo>
                      <a:pt x="5853" y="7493"/>
                      <a:pt x="7582" y="8702"/>
                      <a:pt x="9387" y="8727"/>
                    </a:cubicBezTo>
                    <a:cubicBezTo>
                      <a:pt x="9407" y="8728"/>
                      <a:pt x="9428" y="8728"/>
                      <a:pt x="9448" y="8728"/>
                    </a:cubicBezTo>
                    <a:cubicBezTo>
                      <a:pt x="11230" y="8728"/>
                      <a:pt x="12963" y="7577"/>
                      <a:pt x="13649" y="5931"/>
                    </a:cubicBezTo>
                    <a:cubicBezTo>
                      <a:pt x="14907" y="7394"/>
                      <a:pt x="16732" y="8357"/>
                      <a:pt x="18650" y="8571"/>
                    </a:cubicBezTo>
                    <a:cubicBezTo>
                      <a:pt x="18729" y="8580"/>
                      <a:pt x="18808" y="8585"/>
                      <a:pt x="18886" y="8585"/>
                    </a:cubicBezTo>
                    <a:cubicBezTo>
                      <a:pt x="19467" y="8585"/>
                      <a:pt x="20006" y="8341"/>
                      <a:pt x="20371" y="7873"/>
                    </a:cubicBezTo>
                    <a:cubicBezTo>
                      <a:pt x="20668" y="7495"/>
                      <a:pt x="20665" y="6613"/>
                      <a:pt x="20412" y="6227"/>
                    </a:cubicBezTo>
                    <a:cubicBezTo>
                      <a:pt x="18844" y="3846"/>
                      <a:pt x="16366" y="2075"/>
                      <a:pt x="13768" y="901"/>
                    </a:cubicBezTo>
                    <a:cubicBezTo>
                      <a:pt x="12483" y="319"/>
                      <a:pt x="11058" y="0"/>
                      <a:pt x="9647" y="0"/>
                    </a:cubicBezTo>
                    <a:close/>
                  </a:path>
                </a:pathLst>
              </a:custGeom>
              <a:solidFill>
                <a:srgbClr val="36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9"/>
              <p:cNvSpPr/>
              <p:nvPr/>
            </p:nvSpPr>
            <p:spPr>
              <a:xfrm>
                <a:off x="2705350" y="982825"/>
                <a:ext cx="61450" cy="51250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2050" extrusionOk="0">
                    <a:moveTo>
                      <a:pt x="1710" y="1"/>
                    </a:moveTo>
                    <a:cubicBezTo>
                      <a:pt x="1591" y="1"/>
                      <a:pt x="1471" y="94"/>
                      <a:pt x="1523" y="230"/>
                    </a:cubicBezTo>
                    <a:cubicBezTo>
                      <a:pt x="1676" y="631"/>
                      <a:pt x="1938" y="1058"/>
                      <a:pt x="1592" y="1452"/>
                    </a:cubicBezTo>
                    <a:cubicBezTo>
                      <a:pt x="1491" y="1568"/>
                      <a:pt x="1327" y="1644"/>
                      <a:pt x="1166" y="1644"/>
                    </a:cubicBezTo>
                    <a:cubicBezTo>
                      <a:pt x="1088" y="1644"/>
                      <a:pt x="1010" y="1626"/>
                      <a:pt x="941" y="1585"/>
                    </a:cubicBezTo>
                    <a:cubicBezTo>
                      <a:pt x="698" y="1442"/>
                      <a:pt x="716" y="1168"/>
                      <a:pt x="798" y="942"/>
                    </a:cubicBezTo>
                    <a:cubicBezTo>
                      <a:pt x="835" y="843"/>
                      <a:pt x="749" y="772"/>
                      <a:pt x="662" y="772"/>
                    </a:cubicBezTo>
                    <a:cubicBezTo>
                      <a:pt x="629" y="772"/>
                      <a:pt x="595" y="783"/>
                      <a:pt x="568" y="807"/>
                    </a:cubicBezTo>
                    <a:cubicBezTo>
                      <a:pt x="1" y="1323"/>
                      <a:pt x="620" y="2049"/>
                      <a:pt x="1241" y="2049"/>
                    </a:cubicBezTo>
                    <a:cubicBezTo>
                      <a:pt x="1303" y="2049"/>
                      <a:pt x="1365" y="2042"/>
                      <a:pt x="1426" y="2026"/>
                    </a:cubicBezTo>
                    <a:cubicBezTo>
                      <a:pt x="2262" y="1815"/>
                      <a:pt x="2457" y="590"/>
                      <a:pt x="1839" y="47"/>
                    </a:cubicBezTo>
                    <a:cubicBezTo>
                      <a:pt x="1803" y="15"/>
                      <a:pt x="1756" y="1"/>
                      <a:pt x="1710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3359425" y="2158250"/>
                <a:ext cx="1431450" cy="686100"/>
              </a:xfrm>
              <a:custGeom>
                <a:avLst/>
                <a:gdLst/>
                <a:ahLst/>
                <a:cxnLst/>
                <a:rect l="l" t="t" r="r" b="b"/>
                <a:pathLst>
                  <a:path w="57258" h="27444" extrusionOk="0">
                    <a:moveTo>
                      <a:pt x="16154" y="0"/>
                    </a:moveTo>
                    <a:lnTo>
                      <a:pt x="0" y="2724"/>
                    </a:lnTo>
                    <a:cubicBezTo>
                      <a:pt x="0" y="2724"/>
                      <a:pt x="1356" y="24360"/>
                      <a:pt x="21451" y="27087"/>
                    </a:cubicBezTo>
                    <a:cubicBezTo>
                      <a:pt x="23251" y="27332"/>
                      <a:pt x="25016" y="27443"/>
                      <a:pt x="26738" y="27443"/>
                    </a:cubicBezTo>
                    <a:cubicBezTo>
                      <a:pt x="44235" y="27443"/>
                      <a:pt x="57257" y="15960"/>
                      <a:pt x="57257" y="15960"/>
                    </a:cubicBezTo>
                    <a:lnTo>
                      <a:pt x="48831" y="4506"/>
                    </a:lnTo>
                    <a:cubicBezTo>
                      <a:pt x="48831" y="4506"/>
                      <a:pt x="32105" y="9953"/>
                      <a:pt x="27153" y="9953"/>
                    </a:cubicBezTo>
                    <a:cubicBezTo>
                      <a:pt x="26583" y="9953"/>
                      <a:pt x="26169" y="9881"/>
                      <a:pt x="25954" y="9720"/>
                    </a:cubicBezTo>
                    <a:cubicBezTo>
                      <a:pt x="23876" y="8160"/>
                      <a:pt x="16154" y="0"/>
                      <a:pt x="16154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9"/>
              <p:cNvSpPr/>
              <p:nvPr/>
            </p:nvSpPr>
            <p:spPr>
              <a:xfrm>
                <a:off x="4560750" y="2041900"/>
                <a:ext cx="548650" cy="519400"/>
              </a:xfrm>
              <a:custGeom>
                <a:avLst/>
                <a:gdLst/>
                <a:ahLst/>
                <a:cxnLst/>
                <a:rect l="l" t="t" r="r" b="b"/>
                <a:pathLst>
                  <a:path w="21946" h="20776" extrusionOk="0">
                    <a:moveTo>
                      <a:pt x="16606" y="0"/>
                    </a:moveTo>
                    <a:cubicBezTo>
                      <a:pt x="16419" y="0"/>
                      <a:pt x="16194" y="25"/>
                      <a:pt x="15925" y="80"/>
                    </a:cubicBezTo>
                    <a:cubicBezTo>
                      <a:pt x="13279" y="619"/>
                      <a:pt x="6059" y="5124"/>
                      <a:pt x="6059" y="5124"/>
                    </a:cubicBezTo>
                    <a:cubicBezTo>
                      <a:pt x="5628" y="2377"/>
                      <a:pt x="3475" y="2305"/>
                      <a:pt x="3251" y="2305"/>
                    </a:cubicBezTo>
                    <a:cubicBezTo>
                      <a:pt x="3239" y="2305"/>
                      <a:pt x="3232" y="2305"/>
                      <a:pt x="3232" y="2305"/>
                    </a:cubicBezTo>
                    <a:cubicBezTo>
                      <a:pt x="3232" y="2305"/>
                      <a:pt x="3423" y="4021"/>
                      <a:pt x="3300" y="5837"/>
                    </a:cubicBezTo>
                    <a:cubicBezTo>
                      <a:pt x="3180" y="7569"/>
                      <a:pt x="0" y="9410"/>
                      <a:pt x="0" y="9410"/>
                    </a:cubicBezTo>
                    <a:lnTo>
                      <a:pt x="9015" y="20775"/>
                    </a:lnTo>
                    <a:cubicBezTo>
                      <a:pt x="9015" y="20775"/>
                      <a:pt x="11082" y="18834"/>
                      <a:pt x="11329" y="18596"/>
                    </a:cubicBezTo>
                    <a:cubicBezTo>
                      <a:pt x="13254" y="16747"/>
                      <a:pt x="14143" y="16670"/>
                      <a:pt x="17093" y="13521"/>
                    </a:cubicBezTo>
                    <a:cubicBezTo>
                      <a:pt x="17499" y="13086"/>
                      <a:pt x="19046" y="11294"/>
                      <a:pt x="19968" y="9707"/>
                    </a:cubicBezTo>
                    <a:cubicBezTo>
                      <a:pt x="20393" y="8975"/>
                      <a:pt x="20241" y="8134"/>
                      <a:pt x="20006" y="7320"/>
                    </a:cubicBezTo>
                    <a:cubicBezTo>
                      <a:pt x="19976" y="7216"/>
                      <a:pt x="20019" y="7058"/>
                      <a:pt x="20197" y="6815"/>
                    </a:cubicBezTo>
                    <a:cubicBezTo>
                      <a:pt x="21945" y="4450"/>
                      <a:pt x="19731" y="3563"/>
                      <a:pt x="19731" y="3563"/>
                    </a:cubicBezTo>
                    <a:cubicBezTo>
                      <a:pt x="20300" y="2099"/>
                      <a:pt x="18782" y="1870"/>
                      <a:pt x="17775" y="1870"/>
                    </a:cubicBezTo>
                    <a:cubicBezTo>
                      <a:pt x="17316" y="1870"/>
                      <a:pt x="16963" y="1917"/>
                      <a:pt x="16963" y="1917"/>
                    </a:cubicBezTo>
                    <a:cubicBezTo>
                      <a:pt x="16963" y="1917"/>
                      <a:pt x="18260" y="0"/>
                      <a:pt x="16606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9"/>
              <p:cNvSpPr/>
              <p:nvPr/>
            </p:nvSpPr>
            <p:spPr>
              <a:xfrm>
                <a:off x="4842275" y="2086750"/>
                <a:ext cx="146450" cy="12185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4874" extrusionOk="0">
                    <a:moveTo>
                      <a:pt x="5703" y="1"/>
                    </a:moveTo>
                    <a:cubicBezTo>
                      <a:pt x="5683" y="1"/>
                      <a:pt x="5662" y="6"/>
                      <a:pt x="5640" y="20"/>
                    </a:cubicBezTo>
                    <a:lnTo>
                      <a:pt x="5641" y="20"/>
                    </a:lnTo>
                    <a:cubicBezTo>
                      <a:pt x="3675" y="1231"/>
                      <a:pt x="1878" y="3002"/>
                      <a:pt x="155" y="4532"/>
                    </a:cubicBezTo>
                    <a:cubicBezTo>
                      <a:pt x="1" y="4669"/>
                      <a:pt x="144" y="4873"/>
                      <a:pt x="308" y="4873"/>
                    </a:cubicBezTo>
                    <a:cubicBezTo>
                      <a:pt x="353" y="4873"/>
                      <a:pt x="400" y="4858"/>
                      <a:pt x="443" y="4821"/>
                    </a:cubicBezTo>
                    <a:cubicBezTo>
                      <a:pt x="2176" y="3312"/>
                      <a:pt x="4282" y="1945"/>
                      <a:pt x="5787" y="209"/>
                    </a:cubicBezTo>
                    <a:cubicBezTo>
                      <a:pt x="5858" y="128"/>
                      <a:pt x="5796" y="1"/>
                      <a:pt x="5703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9"/>
              <p:cNvSpPr/>
              <p:nvPr/>
            </p:nvSpPr>
            <p:spPr>
              <a:xfrm>
                <a:off x="4702400" y="2161625"/>
                <a:ext cx="84875" cy="126375"/>
              </a:xfrm>
              <a:custGeom>
                <a:avLst/>
                <a:gdLst/>
                <a:ahLst/>
                <a:cxnLst/>
                <a:rect l="l" t="t" r="r" b="b"/>
                <a:pathLst>
                  <a:path w="3395" h="5055" extrusionOk="0">
                    <a:moveTo>
                      <a:pt x="301" y="0"/>
                    </a:moveTo>
                    <a:cubicBezTo>
                      <a:pt x="300" y="0"/>
                      <a:pt x="299" y="0"/>
                      <a:pt x="298" y="1"/>
                    </a:cubicBezTo>
                    <a:cubicBezTo>
                      <a:pt x="238" y="17"/>
                      <a:pt x="304" y="369"/>
                      <a:pt x="297" y="936"/>
                    </a:cubicBezTo>
                    <a:cubicBezTo>
                      <a:pt x="304" y="1506"/>
                      <a:pt x="135" y="2275"/>
                      <a:pt x="26" y="3200"/>
                    </a:cubicBezTo>
                    <a:lnTo>
                      <a:pt x="1" y="3418"/>
                    </a:lnTo>
                    <a:lnTo>
                      <a:pt x="235" y="3428"/>
                    </a:lnTo>
                    <a:lnTo>
                      <a:pt x="488" y="3440"/>
                    </a:lnTo>
                    <a:cubicBezTo>
                      <a:pt x="1405" y="3512"/>
                      <a:pt x="2162" y="3955"/>
                      <a:pt x="2619" y="4349"/>
                    </a:cubicBezTo>
                    <a:cubicBezTo>
                      <a:pt x="3063" y="4728"/>
                      <a:pt x="3273" y="5055"/>
                      <a:pt x="3341" y="5055"/>
                    </a:cubicBezTo>
                    <a:cubicBezTo>
                      <a:pt x="3345" y="5055"/>
                      <a:pt x="3348" y="5054"/>
                      <a:pt x="3350" y="5052"/>
                    </a:cubicBezTo>
                    <a:cubicBezTo>
                      <a:pt x="3394" y="5033"/>
                      <a:pt x="3276" y="4628"/>
                      <a:pt x="2825" y="4136"/>
                    </a:cubicBezTo>
                    <a:cubicBezTo>
                      <a:pt x="2384" y="3651"/>
                      <a:pt x="1562" y="3104"/>
                      <a:pt x="522" y="3023"/>
                    </a:cubicBezTo>
                    <a:lnTo>
                      <a:pt x="467" y="3020"/>
                    </a:lnTo>
                    <a:lnTo>
                      <a:pt x="467" y="3020"/>
                    </a:lnTo>
                    <a:cubicBezTo>
                      <a:pt x="557" y="2223"/>
                      <a:pt x="660" y="1474"/>
                      <a:pt x="582" y="922"/>
                    </a:cubicBezTo>
                    <a:cubicBezTo>
                      <a:pt x="513" y="333"/>
                      <a:pt x="350" y="0"/>
                      <a:pt x="301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9"/>
              <p:cNvSpPr/>
              <p:nvPr/>
            </p:nvSpPr>
            <p:spPr>
              <a:xfrm>
                <a:off x="4897175" y="2120825"/>
                <a:ext cx="169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6780" h="5741" extrusionOk="0">
                    <a:moveTo>
                      <a:pt x="6687" y="1"/>
                    </a:moveTo>
                    <a:cubicBezTo>
                      <a:pt x="6527" y="1"/>
                      <a:pt x="5084" y="1255"/>
                      <a:pt x="3310" y="2784"/>
                    </a:cubicBezTo>
                    <a:cubicBezTo>
                      <a:pt x="1487" y="4366"/>
                      <a:pt x="0" y="5643"/>
                      <a:pt x="72" y="5735"/>
                    </a:cubicBezTo>
                    <a:cubicBezTo>
                      <a:pt x="75" y="5739"/>
                      <a:pt x="79" y="5740"/>
                      <a:pt x="86" y="5740"/>
                    </a:cubicBezTo>
                    <a:cubicBezTo>
                      <a:pt x="264" y="5740"/>
                      <a:pt x="1822" y="4631"/>
                      <a:pt x="3585" y="3101"/>
                    </a:cubicBezTo>
                    <a:cubicBezTo>
                      <a:pt x="5423" y="1516"/>
                      <a:pt x="6780" y="88"/>
                      <a:pt x="6699" y="4"/>
                    </a:cubicBezTo>
                    <a:cubicBezTo>
                      <a:pt x="6696" y="2"/>
                      <a:pt x="6692" y="1"/>
                      <a:pt x="6687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9"/>
              <p:cNvSpPr/>
              <p:nvPr/>
            </p:nvSpPr>
            <p:spPr>
              <a:xfrm>
                <a:off x="3266725" y="1493675"/>
                <a:ext cx="639727" cy="989437"/>
              </a:xfrm>
              <a:custGeom>
                <a:avLst/>
                <a:gdLst/>
                <a:ahLst/>
                <a:cxnLst/>
                <a:rect l="l" t="t" r="r" b="b"/>
                <a:pathLst>
                  <a:path w="23652" h="38158" extrusionOk="0">
                    <a:moveTo>
                      <a:pt x="1" y="0"/>
                    </a:moveTo>
                    <a:lnTo>
                      <a:pt x="5606" y="38157"/>
                    </a:lnTo>
                    <a:lnTo>
                      <a:pt x="23652" y="30726"/>
                    </a:lnTo>
                    <a:cubicBezTo>
                      <a:pt x="15535" y="191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9"/>
              <p:cNvSpPr/>
              <p:nvPr/>
            </p:nvSpPr>
            <p:spPr>
              <a:xfrm>
                <a:off x="3453325" y="1936650"/>
                <a:ext cx="161525" cy="489125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19565" extrusionOk="0">
                    <a:moveTo>
                      <a:pt x="169" y="1"/>
                    </a:moveTo>
                    <a:cubicBezTo>
                      <a:pt x="147" y="1"/>
                      <a:pt x="120" y="212"/>
                      <a:pt x="94" y="605"/>
                    </a:cubicBezTo>
                    <a:cubicBezTo>
                      <a:pt x="70" y="999"/>
                      <a:pt x="42" y="1573"/>
                      <a:pt x="28" y="2298"/>
                    </a:cubicBezTo>
                    <a:cubicBezTo>
                      <a:pt x="0" y="3748"/>
                      <a:pt x="35" y="5811"/>
                      <a:pt x="349" y="8197"/>
                    </a:cubicBezTo>
                    <a:lnTo>
                      <a:pt x="371" y="8365"/>
                    </a:lnTo>
                    <a:lnTo>
                      <a:pt x="542" y="8367"/>
                    </a:lnTo>
                    <a:cubicBezTo>
                      <a:pt x="1839" y="8379"/>
                      <a:pt x="3249" y="8962"/>
                      <a:pt x="4311" y="10015"/>
                    </a:cubicBezTo>
                    <a:cubicBezTo>
                      <a:pt x="5521" y="11182"/>
                      <a:pt x="6137" y="12802"/>
                      <a:pt x="6007" y="14246"/>
                    </a:cubicBezTo>
                    <a:cubicBezTo>
                      <a:pt x="5899" y="15701"/>
                      <a:pt x="5203" y="16906"/>
                      <a:pt x="4467" y="17722"/>
                    </a:cubicBezTo>
                    <a:cubicBezTo>
                      <a:pt x="3710" y="18538"/>
                      <a:pt x="2907" y="18996"/>
                      <a:pt x="2328" y="19227"/>
                    </a:cubicBezTo>
                    <a:cubicBezTo>
                      <a:pt x="1747" y="19464"/>
                      <a:pt x="1395" y="19513"/>
                      <a:pt x="1404" y="19557"/>
                    </a:cubicBezTo>
                    <a:cubicBezTo>
                      <a:pt x="1404" y="19562"/>
                      <a:pt x="1418" y="19565"/>
                      <a:pt x="1443" y="19565"/>
                    </a:cubicBezTo>
                    <a:cubicBezTo>
                      <a:pt x="1484" y="19565"/>
                      <a:pt x="1557" y="19558"/>
                      <a:pt x="1661" y="19543"/>
                    </a:cubicBezTo>
                    <a:cubicBezTo>
                      <a:pt x="1831" y="19529"/>
                      <a:pt x="2074" y="19474"/>
                      <a:pt x="2384" y="19380"/>
                    </a:cubicBezTo>
                    <a:cubicBezTo>
                      <a:pt x="2998" y="19188"/>
                      <a:pt x="3859" y="18755"/>
                      <a:pt x="4682" y="17924"/>
                    </a:cubicBezTo>
                    <a:cubicBezTo>
                      <a:pt x="5480" y="17096"/>
                      <a:pt x="6251" y="15840"/>
                      <a:pt x="6390" y="14276"/>
                    </a:cubicBezTo>
                    <a:cubicBezTo>
                      <a:pt x="6461" y="13500"/>
                      <a:pt x="6351" y="12666"/>
                      <a:pt x="6046" y="11875"/>
                    </a:cubicBezTo>
                    <a:cubicBezTo>
                      <a:pt x="5738" y="11085"/>
                      <a:pt x="5240" y="10343"/>
                      <a:pt x="4603" y="9715"/>
                    </a:cubicBezTo>
                    <a:cubicBezTo>
                      <a:pt x="3514" y="8636"/>
                      <a:pt x="2071" y="8020"/>
                      <a:pt x="713" y="7976"/>
                    </a:cubicBezTo>
                    <a:lnTo>
                      <a:pt x="713" y="7976"/>
                    </a:lnTo>
                    <a:cubicBezTo>
                      <a:pt x="392" y="5686"/>
                      <a:pt x="307" y="3709"/>
                      <a:pt x="270" y="2297"/>
                    </a:cubicBezTo>
                    <a:cubicBezTo>
                      <a:pt x="232" y="852"/>
                      <a:pt x="217" y="1"/>
                      <a:pt x="169" y="1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9"/>
              <p:cNvSpPr/>
              <p:nvPr/>
            </p:nvSpPr>
            <p:spPr>
              <a:xfrm>
                <a:off x="2733050" y="1378475"/>
                <a:ext cx="469450" cy="294875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1795" extrusionOk="0">
                    <a:moveTo>
                      <a:pt x="1" y="0"/>
                    </a:moveTo>
                    <a:lnTo>
                      <a:pt x="1" y="5865"/>
                    </a:lnTo>
                    <a:lnTo>
                      <a:pt x="2356" y="10320"/>
                    </a:lnTo>
                    <a:lnTo>
                      <a:pt x="10137" y="11795"/>
                    </a:lnTo>
                    <a:lnTo>
                      <a:pt x="15913" y="10857"/>
                    </a:lnTo>
                    <a:lnTo>
                      <a:pt x="18778" y="6434"/>
                    </a:lnTo>
                    <a:lnTo>
                      <a:pt x="17528" y="1750"/>
                    </a:lnTo>
                    <a:cubicBezTo>
                      <a:pt x="12051" y="3769"/>
                      <a:pt x="12173" y="8738"/>
                      <a:pt x="12173" y="8738"/>
                    </a:cubicBezTo>
                    <a:cubicBezTo>
                      <a:pt x="11259" y="1258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9"/>
              <p:cNvSpPr/>
              <p:nvPr/>
            </p:nvSpPr>
            <p:spPr>
              <a:xfrm>
                <a:off x="3027175" y="1612050"/>
                <a:ext cx="10525" cy="976350"/>
              </a:xfrm>
              <a:custGeom>
                <a:avLst/>
                <a:gdLst/>
                <a:ahLst/>
                <a:cxnLst/>
                <a:rect l="l" t="t" r="r" b="b"/>
                <a:pathLst>
                  <a:path w="421" h="39054" extrusionOk="0">
                    <a:moveTo>
                      <a:pt x="211" y="0"/>
                    </a:moveTo>
                    <a:cubicBezTo>
                      <a:pt x="94" y="0"/>
                      <a:pt x="1" y="8741"/>
                      <a:pt x="1" y="19528"/>
                    </a:cubicBezTo>
                    <a:cubicBezTo>
                      <a:pt x="1" y="30310"/>
                      <a:pt x="94" y="39053"/>
                      <a:pt x="211" y="39053"/>
                    </a:cubicBezTo>
                    <a:cubicBezTo>
                      <a:pt x="325" y="39053"/>
                      <a:pt x="419" y="30310"/>
                      <a:pt x="420" y="19528"/>
                    </a:cubicBezTo>
                    <a:cubicBezTo>
                      <a:pt x="420" y="8741"/>
                      <a:pt x="326" y="0"/>
                      <a:pt x="211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9"/>
              <p:cNvSpPr/>
              <p:nvPr/>
            </p:nvSpPr>
            <p:spPr>
              <a:xfrm>
                <a:off x="2601450" y="21154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499" y="279"/>
                    </a:moveTo>
                    <a:cubicBezTo>
                      <a:pt x="3664" y="279"/>
                      <a:pt x="3836" y="290"/>
                      <a:pt x="4013" y="313"/>
                    </a:cubicBezTo>
                    <a:cubicBezTo>
                      <a:pt x="4507" y="383"/>
                      <a:pt x="5041" y="554"/>
                      <a:pt x="5515" y="888"/>
                    </a:cubicBezTo>
                    <a:cubicBezTo>
                      <a:pt x="5982" y="1224"/>
                      <a:pt x="6387" y="1721"/>
                      <a:pt x="6589" y="2341"/>
                    </a:cubicBezTo>
                    <a:cubicBezTo>
                      <a:pt x="7016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7" y="6713"/>
                    </a:cubicBezTo>
                    <a:cubicBezTo>
                      <a:pt x="2893" y="6713"/>
                      <a:pt x="2122" y="6452"/>
                      <a:pt x="1560" y="6025"/>
                    </a:cubicBezTo>
                    <a:cubicBezTo>
                      <a:pt x="1030" y="5643"/>
                      <a:pt x="682" y="5105"/>
                      <a:pt x="509" y="4557"/>
                    </a:cubicBezTo>
                    <a:cubicBezTo>
                      <a:pt x="339" y="4002"/>
                      <a:pt x="348" y="3441"/>
                      <a:pt x="438" y="2952"/>
                    </a:cubicBezTo>
                    <a:cubicBezTo>
                      <a:pt x="632" y="1962"/>
                      <a:pt x="1158" y="1273"/>
                      <a:pt x="1583" y="908"/>
                    </a:cubicBezTo>
                    <a:cubicBezTo>
                      <a:pt x="1746" y="767"/>
                      <a:pt x="1891" y="663"/>
                      <a:pt x="2008" y="585"/>
                    </a:cubicBezTo>
                    <a:lnTo>
                      <a:pt x="2008" y="585"/>
                    </a:lnTo>
                    <a:cubicBezTo>
                      <a:pt x="2393" y="416"/>
                      <a:pt x="2904" y="279"/>
                      <a:pt x="3499" y="279"/>
                    </a:cubicBezTo>
                    <a:close/>
                    <a:moveTo>
                      <a:pt x="3656" y="1"/>
                    </a:moveTo>
                    <a:cubicBezTo>
                      <a:pt x="2756" y="1"/>
                      <a:pt x="2045" y="302"/>
                      <a:pt x="1621" y="598"/>
                    </a:cubicBezTo>
                    <a:cubicBezTo>
                      <a:pt x="1373" y="764"/>
                      <a:pt x="1204" y="926"/>
                      <a:pt x="1106" y="1047"/>
                    </a:cubicBezTo>
                    <a:cubicBezTo>
                      <a:pt x="1005" y="1166"/>
                      <a:pt x="959" y="1233"/>
                      <a:pt x="970" y="1242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8" y="1633"/>
                      <a:pt x="314" y="2183"/>
                      <a:pt x="148" y="2891"/>
                    </a:cubicBezTo>
                    <a:cubicBezTo>
                      <a:pt x="31" y="3415"/>
                      <a:pt x="1" y="4029"/>
                      <a:pt x="175" y="4654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4" y="6820"/>
                      <a:pt x="2815" y="7125"/>
                      <a:pt x="3699" y="7125"/>
                    </a:cubicBezTo>
                    <a:cubicBezTo>
                      <a:pt x="4405" y="7125"/>
                      <a:pt x="5125" y="6931"/>
                      <a:pt x="5757" y="6484"/>
                    </a:cubicBezTo>
                    <a:cubicBezTo>
                      <a:pt x="7147" y="5428"/>
                      <a:pt x="7444" y="3556"/>
                      <a:pt x="6952" y="2213"/>
                    </a:cubicBezTo>
                    <a:cubicBezTo>
                      <a:pt x="6717" y="1522"/>
                      <a:pt x="6244" y="964"/>
                      <a:pt x="5712" y="602"/>
                    </a:cubicBezTo>
                    <a:cubicBezTo>
                      <a:pt x="5173" y="242"/>
                      <a:pt x="4582" y="74"/>
                      <a:pt x="4047" y="20"/>
                    </a:cubicBezTo>
                    <a:cubicBezTo>
                      <a:pt x="3914" y="7"/>
                      <a:pt x="3783" y="1"/>
                      <a:pt x="36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9"/>
              <p:cNvSpPr/>
              <p:nvPr/>
            </p:nvSpPr>
            <p:spPr>
              <a:xfrm>
                <a:off x="2647225" y="1696900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5" y="280"/>
                    </a:moveTo>
                    <a:cubicBezTo>
                      <a:pt x="3662" y="280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3" y="1226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10" y="6146"/>
                    </a:cubicBezTo>
                    <a:cubicBezTo>
                      <a:pt x="4960" y="6540"/>
                      <a:pt x="4315" y="6712"/>
                      <a:pt x="3677" y="6712"/>
                    </a:cubicBezTo>
                    <a:cubicBezTo>
                      <a:pt x="2893" y="6712"/>
                      <a:pt x="2121" y="6452"/>
                      <a:pt x="1559" y="6024"/>
                    </a:cubicBezTo>
                    <a:cubicBezTo>
                      <a:pt x="1029" y="5643"/>
                      <a:pt x="682" y="5105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3" y="768"/>
                      <a:pt x="1887" y="665"/>
                      <a:pt x="2003" y="588"/>
                    </a:cubicBezTo>
                    <a:lnTo>
                      <a:pt x="2003" y="588"/>
                    </a:lnTo>
                    <a:cubicBezTo>
                      <a:pt x="2388" y="418"/>
                      <a:pt x="2899" y="280"/>
                      <a:pt x="3495" y="280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8"/>
                    </a:cubicBezTo>
                    <a:cubicBezTo>
                      <a:pt x="1372" y="764"/>
                      <a:pt x="1203" y="926"/>
                      <a:pt x="1105" y="1047"/>
                    </a:cubicBezTo>
                    <a:cubicBezTo>
                      <a:pt x="1006" y="1167"/>
                      <a:pt x="959" y="1233"/>
                      <a:pt x="969" y="1243"/>
                    </a:cubicBezTo>
                    <a:cubicBezTo>
                      <a:pt x="971" y="1244"/>
                      <a:pt x="973" y="1245"/>
                      <a:pt x="976" y="1245"/>
                    </a:cubicBezTo>
                    <a:cubicBezTo>
                      <a:pt x="976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7" y="1634"/>
                      <a:pt x="313" y="2182"/>
                      <a:pt x="148" y="2890"/>
                    </a:cubicBezTo>
                    <a:cubicBezTo>
                      <a:pt x="30" y="3416"/>
                      <a:pt x="1" y="4028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7"/>
                      <a:pt x="6951" y="2213"/>
                    </a:cubicBezTo>
                    <a:cubicBezTo>
                      <a:pt x="6716" y="1522"/>
                      <a:pt x="6243" y="963"/>
                      <a:pt x="5711" y="601"/>
                    </a:cubicBezTo>
                    <a:cubicBezTo>
                      <a:pt x="5172" y="241"/>
                      <a:pt x="4582" y="75"/>
                      <a:pt x="4047" y="19"/>
                    </a:cubicBezTo>
                    <a:cubicBezTo>
                      <a:pt x="3914" y="6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9"/>
              <p:cNvSpPr/>
              <p:nvPr/>
            </p:nvSpPr>
            <p:spPr>
              <a:xfrm>
                <a:off x="3162000" y="1899325"/>
                <a:ext cx="18612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5" h="7125" extrusionOk="0">
                    <a:moveTo>
                      <a:pt x="3500" y="280"/>
                    </a:moveTo>
                    <a:cubicBezTo>
                      <a:pt x="3665" y="280"/>
                      <a:pt x="3836" y="290"/>
                      <a:pt x="4014" y="314"/>
                    </a:cubicBezTo>
                    <a:cubicBezTo>
                      <a:pt x="4507" y="383"/>
                      <a:pt x="5042" y="554"/>
                      <a:pt x="5516" y="888"/>
                    </a:cubicBezTo>
                    <a:cubicBezTo>
                      <a:pt x="5984" y="1224"/>
                      <a:pt x="6387" y="1721"/>
                      <a:pt x="6589" y="2342"/>
                    </a:cubicBezTo>
                    <a:cubicBezTo>
                      <a:pt x="7016" y="3549"/>
                      <a:pt x="6716" y="5241"/>
                      <a:pt x="5511" y="6146"/>
                    </a:cubicBezTo>
                    <a:cubicBezTo>
                      <a:pt x="4961" y="6540"/>
                      <a:pt x="4315" y="6712"/>
                      <a:pt x="3677" y="6712"/>
                    </a:cubicBezTo>
                    <a:cubicBezTo>
                      <a:pt x="2893" y="6712"/>
                      <a:pt x="2122" y="6452"/>
                      <a:pt x="1560" y="6024"/>
                    </a:cubicBezTo>
                    <a:cubicBezTo>
                      <a:pt x="1030" y="5642"/>
                      <a:pt x="682" y="5105"/>
                      <a:pt x="509" y="4556"/>
                    </a:cubicBezTo>
                    <a:cubicBezTo>
                      <a:pt x="339" y="4002"/>
                      <a:pt x="347" y="3440"/>
                      <a:pt x="439" y="2951"/>
                    </a:cubicBezTo>
                    <a:cubicBezTo>
                      <a:pt x="632" y="1962"/>
                      <a:pt x="1158" y="1273"/>
                      <a:pt x="1583" y="907"/>
                    </a:cubicBezTo>
                    <a:cubicBezTo>
                      <a:pt x="1744" y="768"/>
                      <a:pt x="1888" y="664"/>
                      <a:pt x="2004" y="587"/>
                    </a:cubicBezTo>
                    <a:lnTo>
                      <a:pt x="2004" y="587"/>
                    </a:lnTo>
                    <a:cubicBezTo>
                      <a:pt x="2390" y="417"/>
                      <a:pt x="2903" y="280"/>
                      <a:pt x="3500" y="280"/>
                    </a:cubicBezTo>
                    <a:close/>
                    <a:moveTo>
                      <a:pt x="3657" y="0"/>
                    </a:moveTo>
                    <a:cubicBezTo>
                      <a:pt x="2757" y="0"/>
                      <a:pt x="2045" y="301"/>
                      <a:pt x="1621" y="598"/>
                    </a:cubicBezTo>
                    <a:cubicBezTo>
                      <a:pt x="1373" y="763"/>
                      <a:pt x="1204" y="925"/>
                      <a:pt x="1106" y="1046"/>
                    </a:cubicBezTo>
                    <a:cubicBezTo>
                      <a:pt x="1006" y="1166"/>
                      <a:pt x="960" y="1232"/>
                      <a:pt x="970" y="1242"/>
                    </a:cubicBezTo>
                    <a:cubicBezTo>
                      <a:pt x="972" y="1243"/>
                      <a:pt x="974" y="1244"/>
                      <a:pt x="977" y="1244"/>
                    </a:cubicBezTo>
                    <a:cubicBezTo>
                      <a:pt x="977" y="1244"/>
                      <a:pt x="978" y="1244"/>
                      <a:pt x="978" y="1244"/>
                    </a:cubicBezTo>
                    <a:lnTo>
                      <a:pt x="978" y="1244"/>
                    </a:lnTo>
                    <a:cubicBezTo>
                      <a:pt x="639" y="1633"/>
                      <a:pt x="315" y="2182"/>
                      <a:pt x="149" y="2890"/>
                    </a:cubicBezTo>
                    <a:cubicBezTo>
                      <a:pt x="31" y="3414"/>
                      <a:pt x="1" y="4028"/>
                      <a:pt x="176" y="4653"/>
                    </a:cubicBezTo>
                    <a:cubicBezTo>
                      <a:pt x="352" y="5273"/>
                      <a:pt x="740" y="5896"/>
                      <a:pt x="1326" y="6331"/>
                    </a:cubicBezTo>
                    <a:cubicBezTo>
                      <a:pt x="1955" y="6820"/>
                      <a:pt x="2815" y="7124"/>
                      <a:pt x="3700" y="7124"/>
                    </a:cubicBezTo>
                    <a:cubicBezTo>
                      <a:pt x="4405" y="7124"/>
                      <a:pt x="5126" y="6931"/>
                      <a:pt x="5757" y="6483"/>
                    </a:cubicBezTo>
                    <a:cubicBezTo>
                      <a:pt x="7147" y="5427"/>
                      <a:pt x="7444" y="3556"/>
                      <a:pt x="6952" y="2213"/>
                    </a:cubicBezTo>
                    <a:cubicBezTo>
                      <a:pt x="6717" y="1521"/>
                      <a:pt x="6244" y="963"/>
                      <a:pt x="5711" y="601"/>
                    </a:cubicBezTo>
                    <a:cubicBezTo>
                      <a:pt x="5173" y="241"/>
                      <a:pt x="4583" y="74"/>
                      <a:pt x="4048" y="19"/>
                    </a:cubicBezTo>
                    <a:cubicBezTo>
                      <a:pt x="3914" y="6"/>
                      <a:pt x="3783" y="0"/>
                      <a:pt x="365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>
                <a:off x="2746400" y="24479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2" y="281"/>
                      <a:pt x="3834" y="291"/>
                      <a:pt x="4012" y="315"/>
                    </a:cubicBezTo>
                    <a:cubicBezTo>
                      <a:pt x="4506" y="383"/>
                      <a:pt x="5041" y="554"/>
                      <a:pt x="5515" y="888"/>
                    </a:cubicBezTo>
                    <a:cubicBezTo>
                      <a:pt x="5982" y="1226"/>
                      <a:pt x="6387" y="1721"/>
                      <a:pt x="6588" y="2342"/>
                    </a:cubicBezTo>
                    <a:cubicBezTo>
                      <a:pt x="7015" y="3550"/>
                      <a:pt x="6716" y="5241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8" y="4556"/>
                    </a:cubicBezTo>
                    <a:cubicBezTo>
                      <a:pt x="338" y="4002"/>
                      <a:pt x="347" y="3440"/>
                      <a:pt x="438" y="2951"/>
                    </a:cubicBezTo>
                    <a:cubicBezTo>
                      <a:pt x="632" y="1961"/>
                      <a:pt x="1158" y="1273"/>
                      <a:pt x="1582" y="908"/>
                    </a:cubicBezTo>
                    <a:cubicBezTo>
                      <a:pt x="1742" y="770"/>
                      <a:pt x="1884" y="667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0" y="599"/>
                    </a:cubicBezTo>
                    <a:cubicBezTo>
                      <a:pt x="1373" y="764"/>
                      <a:pt x="1203" y="925"/>
                      <a:pt x="1106" y="1047"/>
                    </a:cubicBezTo>
                    <a:cubicBezTo>
                      <a:pt x="1005" y="1167"/>
                      <a:pt x="958" y="1233"/>
                      <a:pt x="969" y="1243"/>
                    </a:cubicBezTo>
                    <a:cubicBezTo>
                      <a:pt x="971" y="1244"/>
                      <a:pt x="973" y="1245"/>
                      <a:pt x="975" y="1245"/>
                    </a:cubicBezTo>
                    <a:cubicBezTo>
                      <a:pt x="976" y="1245"/>
                      <a:pt x="977" y="1245"/>
                      <a:pt x="978" y="1245"/>
                    </a:cubicBezTo>
                    <a:lnTo>
                      <a:pt x="978" y="1245"/>
                    </a:lnTo>
                    <a:cubicBezTo>
                      <a:pt x="638" y="1634"/>
                      <a:pt x="314" y="2182"/>
                      <a:pt x="148" y="2890"/>
                    </a:cubicBezTo>
                    <a:cubicBezTo>
                      <a:pt x="29" y="3416"/>
                      <a:pt x="1" y="4030"/>
                      <a:pt x="175" y="4654"/>
                    </a:cubicBezTo>
                    <a:cubicBezTo>
                      <a:pt x="352" y="5273"/>
                      <a:pt x="740" y="5896"/>
                      <a:pt x="1326" y="6332"/>
                    </a:cubicBezTo>
                    <a:cubicBezTo>
                      <a:pt x="1954" y="6821"/>
                      <a:pt x="2814" y="7125"/>
                      <a:pt x="3699" y="7125"/>
                    </a:cubicBezTo>
                    <a:cubicBezTo>
                      <a:pt x="4404" y="7125"/>
                      <a:pt x="5125" y="6931"/>
                      <a:pt x="5757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4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4" y="6"/>
                      <a:pt x="3784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3345875" y="1574875"/>
                <a:ext cx="18610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7126" extrusionOk="0">
                    <a:moveTo>
                      <a:pt x="3497" y="281"/>
                    </a:moveTo>
                    <a:cubicBezTo>
                      <a:pt x="3663" y="281"/>
                      <a:pt x="3835" y="291"/>
                      <a:pt x="4013" y="315"/>
                    </a:cubicBezTo>
                    <a:cubicBezTo>
                      <a:pt x="4507" y="383"/>
                      <a:pt x="5041" y="555"/>
                      <a:pt x="5515" y="889"/>
                    </a:cubicBezTo>
                    <a:cubicBezTo>
                      <a:pt x="5982" y="1226"/>
                      <a:pt x="6387" y="1721"/>
                      <a:pt x="6588" y="2343"/>
                    </a:cubicBezTo>
                    <a:cubicBezTo>
                      <a:pt x="7015" y="3550"/>
                      <a:pt x="6716" y="5242"/>
                      <a:pt x="5510" y="6147"/>
                    </a:cubicBezTo>
                    <a:cubicBezTo>
                      <a:pt x="4961" y="6541"/>
                      <a:pt x="4315" y="6713"/>
                      <a:pt x="3678" y="6713"/>
                    </a:cubicBezTo>
                    <a:cubicBezTo>
                      <a:pt x="2893" y="6713"/>
                      <a:pt x="2122" y="6452"/>
                      <a:pt x="1560" y="6024"/>
                    </a:cubicBezTo>
                    <a:cubicBezTo>
                      <a:pt x="1030" y="5643"/>
                      <a:pt x="682" y="5106"/>
                      <a:pt x="509" y="4556"/>
                    </a:cubicBezTo>
                    <a:cubicBezTo>
                      <a:pt x="338" y="4002"/>
                      <a:pt x="347" y="3441"/>
                      <a:pt x="438" y="2951"/>
                    </a:cubicBezTo>
                    <a:cubicBezTo>
                      <a:pt x="632" y="1963"/>
                      <a:pt x="1158" y="1273"/>
                      <a:pt x="1582" y="909"/>
                    </a:cubicBezTo>
                    <a:cubicBezTo>
                      <a:pt x="1741" y="770"/>
                      <a:pt x="1883" y="668"/>
                      <a:pt x="1999" y="591"/>
                    </a:cubicBezTo>
                    <a:lnTo>
                      <a:pt x="1999" y="591"/>
                    </a:lnTo>
                    <a:cubicBezTo>
                      <a:pt x="2385" y="420"/>
                      <a:pt x="2898" y="281"/>
                      <a:pt x="3497" y="281"/>
                    </a:cubicBezTo>
                    <a:close/>
                    <a:moveTo>
                      <a:pt x="3659" y="1"/>
                    </a:moveTo>
                    <a:cubicBezTo>
                      <a:pt x="2758" y="1"/>
                      <a:pt x="2044" y="302"/>
                      <a:pt x="1621" y="599"/>
                    </a:cubicBezTo>
                    <a:cubicBezTo>
                      <a:pt x="1373" y="764"/>
                      <a:pt x="1203" y="926"/>
                      <a:pt x="1106" y="1047"/>
                    </a:cubicBezTo>
                    <a:cubicBezTo>
                      <a:pt x="1005" y="1167"/>
                      <a:pt x="958" y="1233"/>
                      <a:pt x="970" y="1243"/>
                    </a:cubicBezTo>
                    <a:cubicBezTo>
                      <a:pt x="972" y="1244"/>
                      <a:pt x="974" y="1245"/>
                      <a:pt x="976" y="1245"/>
                    </a:cubicBezTo>
                    <a:cubicBezTo>
                      <a:pt x="977" y="1245"/>
                      <a:pt x="977" y="1245"/>
                      <a:pt x="977" y="1245"/>
                    </a:cubicBezTo>
                    <a:lnTo>
                      <a:pt x="977" y="1245"/>
                    </a:lnTo>
                    <a:cubicBezTo>
                      <a:pt x="638" y="1634"/>
                      <a:pt x="313" y="2182"/>
                      <a:pt x="148" y="2890"/>
                    </a:cubicBezTo>
                    <a:cubicBezTo>
                      <a:pt x="30" y="3416"/>
                      <a:pt x="1" y="4030"/>
                      <a:pt x="175" y="4654"/>
                    </a:cubicBezTo>
                    <a:cubicBezTo>
                      <a:pt x="351" y="5274"/>
                      <a:pt x="740" y="5896"/>
                      <a:pt x="1326" y="6332"/>
                    </a:cubicBezTo>
                    <a:cubicBezTo>
                      <a:pt x="1954" y="6821"/>
                      <a:pt x="2815" y="7125"/>
                      <a:pt x="3700" y="7125"/>
                    </a:cubicBezTo>
                    <a:cubicBezTo>
                      <a:pt x="4405" y="7125"/>
                      <a:pt x="5125" y="6932"/>
                      <a:pt x="5757" y="6485"/>
                    </a:cubicBezTo>
                    <a:cubicBezTo>
                      <a:pt x="7146" y="5429"/>
                      <a:pt x="7443" y="3557"/>
                      <a:pt x="6951" y="2213"/>
                    </a:cubicBezTo>
                    <a:cubicBezTo>
                      <a:pt x="6716" y="1523"/>
                      <a:pt x="6244" y="963"/>
                      <a:pt x="5711" y="602"/>
                    </a:cubicBezTo>
                    <a:cubicBezTo>
                      <a:pt x="5172" y="241"/>
                      <a:pt x="4581" y="75"/>
                      <a:pt x="4046" y="19"/>
                    </a:cubicBezTo>
                    <a:cubicBezTo>
                      <a:pt x="3914" y="7"/>
                      <a:pt x="3785" y="1"/>
                      <a:pt x="36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9"/>
              <p:cNvSpPr/>
              <p:nvPr/>
            </p:nvSpPr>
            <p:spPr>
              <a:xfrm>
                <a:off x="3531200" y="1988825"/>
                <a:ext cx="186050" cy="17815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7126" extrusionOk="0">
                    <a:moveTo>
                      <a:pt x="3497" y="281"/>
                    </a:moveTo>
                    <a:cubicBezTo>
                      <a:pt x="3663" y="281"/>
                      <a:pt x="3834" y="292"/>
                      <a:pt x="4012" y="315"/>
                    </a:cubicBezTo>
                    <a:cubicBezTo>
                      <a:pt x="4505" y="384"/>
                      <a:pt x="5039" y="555"/>
                      <a:pt x="5513" y="889"/>
                    </a:cubicBezTo>
                    <a:cubicBezTo>
                      <a:pt x="5981" y="1226"/>
                      <a:pt x="6385" y="1722"/>
                      <a:pt x="6587" y="2343"/>
                    </a:cubicBezTo>
                    <a:cubicBezTo>
                      <a:pt x="7013" y="3550"/>
                      <a:pt x="6714" y="5243"/>
                      <a:pt x="5509" y="6147"/>
                    </a:cubicBezTo>
                    <a:cubicBezTo>
                      <a:pt x="4959" y="6541"/>
                      <a:pt x="4313" y="6713"/>
                      <a:pt x="3676" y="6713"/>
                    </a:cubicBezTo>
                    <a:cubicBezTo>
                      <a:pt x="2891" y="6713"/>
                      <a:pt x="2120" y="6453"/>
                      <a:pt x="1558" y="6025"/>
                    </a:cubicBezTo>
                    <a:cubicBezTo>
                      <a:pt x="1028" y="5643"/>
                      <a:pt x="680" y="5106"/>
                      <a:pt x="507" y="4557"/>
                    </a:cubicBezTo>
                    <a:cubicBezTo>
                      <a:pt x="338" y="4003"/>
                      <a:pt x="345" y="3441"/>
                      <a:pt x="437" y="2952"/>
                    </a:cubicBezTo>
                    <a:cubicBezTo>
                      <a:pt x="630" y="1963"/>
                      <a:pt x="1157" y="1273"/>
                      <a:pt x="1580" y="909"/>
                    </a:cubicBezTo>
                    <a:cubicBezTo>
                      <a:pt x="1741" y="770"/>
                      <a:pt x="1884" y="666"/>
                      <a:pt x="2000" y="590"/>
                    </a:cubicBezTo>
                    <a:lnTo>
                      <a:pt x="2000" y="590"/>
                    </a:lnTo>
                    <a:cubicBezTo>
                      <a:pt x="2386" y="419"/>
                      <a:pt x="2899" y="281"/>
                      <a:pt x="3497" y="281"/>
                    </a:cubicBezTo>
                    <a:close/>
                    <a:moveTo>
                      <a:pt x="3657" y="1"/>
                    </a:moveTo>
                    <a:cubicBezTo>
                      <a:pt x="2756" y="1"/>
                      <a:pt x="2042" y="302"/>
                      <a:pt x="1619" y="599"/>
                    </a:cubicBezTo>
                    <a:cubicBezTo>
                      <a:pt x="1371" y="764"/>
                      <a:pt x="1203" y="926"/>
                      <a:pt x="1104" y="1047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2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2" y="2183"/>
                      <a:pt x="146" y="2890"/>
                    </a:cubicBezTo>
                    <a:cubicBezTo>
                      <a:pt x="29" y="3416"/>
                      <a:pt x="0" y="4030"/>
                      <a:pt x="173" y="4654"/>
                    </a:cubicBezTo>
                    <a:cubicBezTo>
                      <a:pt x="350" y="5274"/>
                      <a:pt x="738" y="5896"/>
                      <a:pt x="1324" y="6332"/>
                    </a:cubicBezTo>
                    <a:cubicBezTo>
                      <a:pt x="1953" y="6821"/>
                      <a:pt x="2813" y="7125"/>
                      <a:pt x="3698" y="7125"/>
                    </a:cubicBezTo>
                    <a:cubicBezTo>
                      <a:pt x="4403" y="7125"/>
                      <a:pt x="5124" y="6932"/>
                      <a:pt x="5756" y="6485"/>
                    </a:cubicBezTo>
                    <a:cubicBezTo>
                      <a:pt x="7146" y="5429"/>
                      <a:pt x="7442" y="3557"/>
                      <a:pt x="6950" y="2213"/>
                    </a:cubicBezTo>
                    <a:cubicBezTo>
                      <a:pt x="6714" y="1523"/>
                      <a:pt x="6242" y="963"/>
                      <a:pt x="5710" y="602"/>
                    </a:cubicBezTo>
                    <a:cubicBezTo>
                      <a:pt x="5171" y="241"/>
                      <a:pt x="4581" y="75"/>
                      <a:pt x="4045" y="19"/>
                    </a:cubicBezTo>
                    <a:cubicBezTo>
                      <a:pt x="3912" y="7"/>
                      <a:pt x="3783" y="1"/>
                      <a:pt x="36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9"/>
              <p:cNvSpPr/>
              <p:nvPr/>
            </p:nvSpPr>
            <p:spPr>
              <a:xfrm>
                <a:off x="4244050" y="5222500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5"/>
                      <a:pt x="22394" y="4990"/>
                      <a:pt x="16501" y="4990"/>
                    </a:cubicBezTo>
                    <a:cubicBezTo>
                      <a:pt x="16350" y="4990"/>
                      <a:pt x="16197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4675450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9" y="1"/>
                      <a:pt x="889" y="363"/>
                      <a:pt x="493" y="1020"/>
                    </a:cubicBezTo>
                    <a:cubicBezTo>
                      <a:pt x="48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5" y="1877"/>
                      <a:pt x="850" y="1238"/>
                    </a:cubicBezTo>
                    <a:cubicBezTo>
                      <a:pt x="1247" y="578"/>
                      <a:pt x="1679" y="107"/>
                      <a:pt x="1601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4608275" y="5346825"/>
                <a:ext cx="46725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2320" extrusionOk="0">
                    <a:moveTo>
                      <a:pt x="1756" y="1"/>
                    </a:moveTo>
                    <a:cubicBezTo>
                      <a:pt x="1586" y="1"/>
                      <a:pt x="1029" y="292"/>
                      <a:pt x="587" y="896"/>
                    </a:cubicBezTo>
                    <a:cubicBezTo>
                      <a:pt x="75" y="1584"/>
                      <a:pt x="1" y="2299"/>
                      <a:pt x="110" y="2318"/>
                    </a:cubicBezTo>
                    <a:cubicBezTo>
                      <a:pt x="113" y="2319"/>
                      <a:pt x="116" y="2319"/>
                      <a:pt x="119" y="2319"/>
                    </a:cubicBezTo>
                    <a:cubicBezTo>
                      <a:pt x="238" y="2319"/>
                      <a:pt x="477" y="1741"/>
                      <a:pt x="923" y="1144"/>
                    </a:cubicBezTo>
                    <a:cubicBezTo>
                      <a:pt x="1373" y="526"/>
                      <a:pt x="1868" y="123"/>
                      <a:pt x="1804" y="20"/>
                    </a:cubicBezTo>
                    <a:cubicBezTo>
                      <a:pt x="1798" y="7"/>
                      <a:pt x="178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9"/>
              <p:cNvSpPr/>
              <p:nvPr/>
            </p:nvSpPr>
            <p:spPr>
              <a:xfrm>
                <a:off x="4561975" y="5313325"/>
                <a:ext cx="8792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7" h="905" extrusionOk="0">
                    <a:moveTo>
                      <a:pt x="2182" y="1"/>
                    </a:moveTo>
                    <a:cubicBezTo>
                      <a:pt x="2025" y="1"/>
                      <a:pt x="1859" y="12"/>
                      <a:pt x="1686" y="39"/>
                    </a:cubicBezTo>
                    <a:cubicBezTo>
                      <a:pt x="643" y="193"/>
                      <a:pt x="0" y="811"/>
                      <a:pt x="78" y="889"/>
                    </a:cubicBezTo>
                    <a:cubicBezTo>
                      <a:pt x="86" y="900"/>
                      <a:pt x="100" y="905"/>
                      <a:pt x="122" y="905"/>
                    </a:cubicBezTo>
                    <a:cubicBezTo>
                      <a:pt x="297" y="905"/>
                      <a:pt x="923" y="572"/>
                      <a:pt x="1749" y="454"/>
                    </a:cubicBezTo>
                    <a:cubicBezTo>
                      <a:pt x="2045" y="406"/>
                      <a:pt x="2325" y="393"/>
                      <a:pt x="2570" y="393"/>
                    </a:cubicBezTo>
                    <a:cubicBezTo>
                      <a:pt x="2882" y="393"/>
                      <a:pt x="3137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7" y="292"/>
                      <a:pt x="2969" y="1"/>
                      <a:pt x="2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9"/>
              <p:cNvSpPr/>
              <p:nvPr/>
            </p:nvSpPr>
            <p:spPr>
              <a:xfrm>
                <a:off x="42620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8" y="0"/>
                      <a:pt x="1" y="94"/>
                      <a:pt x="1" y="210"/>
                    </a:cubicBezTo>
                    <a:cubicBezTo>
                      <a:pt x="1" y="325"/>
                      <a:pt x="5518" y="419"/>
                      <a:pt x="12321" y="419"/>
                    </a:cubicBezTo>
                    <a:cubicBezTo>
                      <a:pt x="19126" y="419"/>
                      <a:pt x="24642" y="325"/>
                      <a:pt x="24642" y="210"/>
                    </a:cubicBezTo>
                    <a:cubicBezTo>
                      <a:pt x="24642" y="93"/>
                      <a:pt x="19126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9"/>
              <p:cNvSpPr/>
              <p:nvPr/>
            </p:nvSpPr>
            <p:spPr>
              <a:xfrm>
                <a:off x="4259250" y="5314625"/>
                <a:ext cx="211150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6" h="5300" extrusionOk="0">
                    <a:moveTo>
                      <a:pt x="907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6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5" y="4775"/>
                      <a:pt x="8326" y="5299"/>
                      <a:pt x="8399" y="5299"/>
                    </a:cubicBezTo>
                    <a:cubicBezTo>
                      <a:pt x="8401" y="5299"/>
                      <a:pt x="8402" y="5299"/>
                      <a:pt x="8404" y="5298"/>
                    </a:cubicBezTo>
                    <a:cubicBezTo>
                      <a:pt x="8446" y="5283"/>
                      <a:pt x="8291" y="4700"/>
                      <a:pt x="7782" y="3876"/>
                    </a:cubicBezTo>
                    <a:cubicBezTo>
                      <a:pt x="7279" y="3055"/>
                      <a:pt x="6369" y="2029"/>
                      <a:pt x="5106" y="1246"/>
                    </a:cubicBezTo>
                    <a:cubicBezTo>
                      <a:pt x="3840" y="468"/>
                      <a:pt x="2515" y="112"/>
                      <a:pt x="1555" y="31"/>
                    </a:cubicBezTo>
                    <a:cubicBezTo>
                      <a:pt x="1315" y="9"/>
                      <a:pt x="1097" y="1"/>
                      <a:pt x="90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9"/>
              <p:cNvSpPr/>
              <p:nvPr/>
            </p:nvSpPr>
            <p:spPr>
              <a:xfrm>
                <a:off x="43089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4" y="0"/>
                      <a:pt x="599" y="813"/>
                      <a:pt x="388" y="1806"/>
                    </a:cubicBezTo>
                    <a:cubicBezTo>
                      <a:pt x="180" y="2804"/>
                      <a:pt x="1" y="3619"/>
                      <a:pt x="113" y="3657"/>
                    </a:cubicBezTo>
                    <a:cubicBezTo>
                      <a:pt x="116" y="3658"/>
                      <a:pt x="118" y="3659"/>
                      <a:pt x="121" y="3659"/>
                    </a:cubicBezTo>
                    <a:cubicBezTo>
                      <a:pt x="237" y="3659"/>
                      <a:pt x="588" y="2895"/>
                      <a:pt x="798" y="1892"/>
                    </a:cubicBezTo>
                    <a:cubicBezTo>
                      <a:pt x="1015" y="866"/>
                      <a:pt x="996" y="10"/>
                      <a:pt x="883" y="0"/>
                    </a:cubicBezTo>
                    <a:cubicBezTo>
                      <a:pt x="882" y="0"/>
                      <a:pt x="882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9"/>
              <p:cNvSpPr/>
              <p:nvPr/>
            </p:nvSpPr>
            <p:spPr>
              <a:xfrm>
                <a:off x="4733775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2" y="88"/>
                    </a:cubicBezTo>
                    <a:cubicBezTo>
                      <a:pt x="1380" y="205"/>
                      <a:pt x="884" y="495"/>
                      <a:pt x="516" y="989"/>
                    </a:cubicBezTo>
                    <a:cubicBezTo>
                      <a:pt x="149" y="1483"/>
                      <a:pt x="13" y="2041"/>
                      <a:pt x="8" y="2431"/>
                    </a:cubicBezTo>
                    <a:cubicBezTo>
                      <a:pt x="1" y="2820"/>
                      <a:pt x="92" y="3049"/>
                      <a:pt x="144" y="3049"/>
                    </a:cubicBezTo>
                    <a:cubicBezTo>
                      <a:pt x="145" y="3049"/>
                      <a:pt x="146" y="3049"/>
                      <a:pt x="147" y="3049"/>
                    </a:cubicBezTo>
                    <a:cubicBezTo>
                      <a:pt x="266" y="3048"/>
                      <a:pt x="210" y="2096"/>
                      <a:pt x="853" y="1239"/>
                    </a:cubicBezTo>
                    <a:cubicBezTo>
                      <a:pt x="1489" y="376"/>
                      <a:pt x="2417" y="158"/>
                      <a:pt x="2384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9"/>
              <p:cNvSpPr/>
              <p:nvPr/>
            </p:nvSpPr>
            <p:spPr>
              <a:xfrm>
                <a:off x="3724125" y="5226425"/>
                <a:ext cx="639750" cy="249650"/>
              </a:xfrm>
              <a:custGeom>
                <a:avLst/>
                <a:gdLst/>
                <a:ahLst/>
                <a:cxnLst/>
                <a:rect l="l" t="t" r="r" b="b"/>
                <a:pathLst>
                  <a:path w="25590" h="9986" extrusionOk="0">
                    <a:moveTo>
                      <a:pt x="1007" y="0"/>
                    </a:moveTo>
                    <a:lnTo>
                      <a:pt x="0" y="9986"/>
                    </a:lnTo>
                    <a:lnTo>
                      <a:pt x="25589" y="9986"/>
                    </a:lnTo>
                    <a:cubicBezTo>
                      <a:pt x="25182" y="6796"/>
                      <a:pt x="22395" y="4989"/>
                      <a:pt x="16505" y="4989"/>
                    </a:cubicBezTo>
                    <a:cubicBezTo>
                      <a:pt x="16353" y="4989"/>
                      <a:pt x="16199" y="4991"/>
                      <a:pt x="16042" y="4993"/>
                    </a:cubicBezTo>
                    <a:lnTo>
                      <a:pt x="1652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9"/>
              <p:cNvSpPr/>
              <p:nvPr/>
            </p:nvSpPr>
            <p:spPr>
              <a:xfrm>
                <a:off x="4148725" y="5355225"/>
                <a:ext cx="41975" cy="61675"/>
              </a:xfrm>
              <a:custGeom>
                <a:avLst/>
                <a:gdLst/>
                <a:ahLst/>
                <a:cxnLst/>
                <a:rect l="l" t="t" r="r" b="b"/>
                <a:pathLst>
                  <a:path w="1679" h="2467" extrusionOk="0">
                    <a:moveTo>
                      <a:pt x="1567" y="1"/>
                    </a:moveTo>
                    <a:cubicBezTo>
                      <a:pt x="1418" y="1"/>
                      <a:pt x="889" y="363"/>
                      <a:pt x="492" y="1020"/>
                    </a:cubicBezTo>
                    <a:cubicBezTo>
                      <a:pt x="49" y="1744"/>
                      <a:pt x="0" y="2449"/>
                      <a:pt x="110" y="2466"/>
                    </a:cubicBezTo>
                    <a:cubicBezTo>
                      <a:pt x="113" y="2466"/>
                      <a:pt x="115" y="2467"/>
                      <a:pt x="118" y="2467"/>
                    </a:cubicBezTo>
                    <a:cubicBezTo>
                      <a:pt x="237" y="2467"/>
                      <a:pt x="456" y="1877"/>
                      <a:pt x="850" y="1238"/>
                    </a:cubicBezTo>
                    <a:cubicBezTo>
                      <a:pt x="1246" y="578"/>
                      <a:pt x="1679" y="107"/>
                      <a:pt x="1602" y="14"/>
                    </a:cubicBezTo>
                    <a:cubicBezTo>
                      <a:pt x="1595" y="5"/>
                      <a:pt x="1583" y="1"/>
                      <a:pt x="15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9"/>
              <p:cNvSpPr/>
              <p:nvPr/>
            </p:nvSpPr>
            <p:spPr>
              <a:xfrm>
                <a:off x="4081550" y="5346825"/>
                <a:ext cx="46750" cy="58000"/>
              </a:xfrm>
              <a:custGeom>
                <a:avLst/>
                <a:gdLst/>
                <a:ahLst/>
                <a:cxnLst/>
                <a:rect l="l" t="t" r="r" b="b"/>
                <a:pathLst>
                  <a:path w="1870" h="2320" extrusionOk="0">
                    <a:moveTo>
                      <a:pt x="1756" y="1"/>
                    </a:moveTo>
                    <a:cubicBezTo>
                      <a:pt x="1586" y="1"/>
                      <a:pt x="1028" y="292"/>
                      <a:pt x="587" y="896"/>
                    </a:cubicBezTo>
                    <a:cubicBezTo>
                      <a:pt x="74" y="1584"/>
                      <a:pt x="1" y="2299"/>
                      <a:pt x="111" y="2318"/>
                    </a:cubicBezTo>
                    <a:cubicBezTo>
                      <a:pt x="113" y="2319"/>
                      <a:pt x="116" y="2319"/>
                      <a:pt x="120" y="2319"/>
                    </a:cubicBezTo>
                    <a:cubicBezTo>
                      <a:pt x="239" y="2319"/>
                      <a:pt x="478" y="1741"/>
                      <a:pt x="924" y="1144"/>
                    </a:cubicBezTo>
                    <a:cubicBezTo>
                      <a:pt x="1374" y="526"/>
                      <a:pt x="1869" y="123"/>
                      <a:pt x="1805" y="20"/>
                    </a:cubicBezTo>
                    <a:cubicBezTo>
                      <a:pt x="1799" y="7"/>
                      <a:pt x="1782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9"/>
              <p:cNvSpPr/>
              <p:nvPr/>
            </p:nvSpPr>
            <p:spPr>
              <a:xfrm>
                <a:off x="4035225" y="5313325"/>
                <a:ext cx="879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905" extrusionOk="0">
                    <a:moveTo>
                      <a:pt x="2183" y="1"/>
                    </a:moveTo>
                    <a:cubicBezTo>
                      <a:pt x="2026" y="1"/>
                      <a:pt x="1860" y="12"/>
                      <a:pt x="1687" y="39"/>
                    </a:cubicBezTo>
                    <a:cubicBezTo>
                      <a:pt x="644" y="193"/>
                      <a:pt x="1" y="811"/>
                      <a:pt x="79" y="889"/>
                    </a:cubicBezTo>
                    <a:cubicBezTo>
                      <a:pt x="86" y="900"/>
                      <a:pt x="101" y="905"/>
                      <a:pt x="122" y="905"/>
                    </a:cubicBezTo>
                    <a:cubicBezTo>
                      <a:pt x="298" y="905"/>
                      <a:pt x="924" y="572"/>
                      <a:pt x="1751" y="454"/>
                    </a:cubicBezTo>
                    <a:cubicBezTo>
                      <a:pt x="2047" y="406"/>
                      <a:pt x="2327" y="393"/>
                      <a:pt x="2571" y="393"/>
                    </a:cubicBezTo>
                    <a:cubicBezTo>
                      <a:pt x="2884" y="393"/>
                      <a:pt x="3139" y="414"/>
                      <a:pt x="3297" y="414"/>
                    </a:cubicBezTo>
                    <a:cubicBezTo>
                      <a:pt x="3402" y="414"/>
                      <a:pt x="3465" y="405"/>
                      <a:pt x="3475" y="373"/>
                    </a:cubicBezTo>
                    <a:cubicBezTo>
                      <a:pt x="3518" y="292"/>
                      <a:pt x="2971" y="1"/>
                      <a:pt x="2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9"/>
              <p:cNvSpPr/>
              <p:nvPr/>
            </p:nvSpPr>
            <p:spPr>
              <a:xfrm>
                <a:off x="3735350" y="5440350"/>
                <a:ext cx="6160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24642" h="419" extrusionOk="0">
                    <a:moveTo>
                      <a:pt x="12321" y="0"/>
                    </a:moveTo>
                    <a:cubicBezTo>
                      <a:pt x="5517" y="0"/>
                      <a:pt x="1" y="94"/>
                      <a:pt x="1" y="210"/>
                    </a:cubicBezTo>
                    <a:cubicBezTo>
                      <a:pt x="1" y="325"/>
                      <a:pt x="5517" y="419"/>
                      <a:pt x="12321" y="419"/>
                    </a:cubicBezTo>
                    <a:cubicBezTo>
                      <a:pt x="19125" y="419"/>
                      <a:pt x="24642" y="325"/>
                      <a:pt x="24642" y="210"/>
                    </a:cubicBezTo>
                    <a:cubicBezTo>
                      <a:pt x="24642" y="93"/>
                      <a:pt x="19125" y="0"/>
                      <a:pt x="1232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9"/>
              <p:cNvSpPr/>
              <p:nvPr/>
            </p:nvSpPr>
            <p:spPr>
              <a:xfrm>
                <a:off x="3732525" y="5314625"/>
                <a:ext cx="211125" cy="132500"/>
              </a:xfrm>
              <a:custGeom>
                <a:avLst/>
                <a:gdLst/>
                <a:ahLst/>
                <a:cxnLst/>
                <a:rect l="l" t="t" r="r" b="b"/>
                <a:pathLst>
                  <a:path w="8445" h="5300" extrusionOk="0">
                    <a:moveTo>
                      <a:pt x="906" y="1"/>
                    </a:moveTo>
                    <a:cubicBezTo>
                      <a:pt x="333" y="1"/>
                      <a:pt x="1" y="78"/>
                      <a:pt x="5" y="111"/>
                    </a:cubicBezTo>
                    <a:cubicBezTo>
                      <a:pt x="8" y="182"/>
                      <a:pt x="597" y="167"/>
                      <a:pt x="1516" y="326"/>
                    </a:cubicBezTo>
                    <a:cubicBezTo>
                      <a:pt x="2433" y="478"/>
                      <a:pt x="3677" y="861"/>
                      <a:pt x="4884" y="1603"/>
                    </a:cubicBezTo>
                    <a:cubicBezTo>
                      <a:pt x="6090" y="2351"/>
                      <a:pt x="6989" y="3292"/>
                      <a:pt x="7536" y="4044"/>
                    </a:cubicBezTo>
                    <a:cubicBezTo>
                      <a:pt x="8073" y="4775"/>
                      <a:pt x="8325" y="5299"/>
                      <a:pt x="8398" y="5299"/>
                    </a:cubicBezTo>
                    <a:cubicBezTo>
                      <a:pt x="8400" y="5299"/>
                      <a:pt x="8402" y="5299"/>
                      <a:pt x="8404" y="5298"/>
                    </a:cubicBezTo>
                    <a:cubicBezTo>
                      <a:pt x="8444" y="5283"/>
                      <a:pt x="8290" y="4700"/>
                      <a:pt x="7781" y="3876"/>
                    </a:cubicBezTo>
                    <a:cubicBezTo>
                      <a:pt x="7278" y="3055"/>
                      <a:pt x="6368" y="2029"/>
                      <a:pt x="5105" y="1246"/>
                    </a:cubicBezTo>
                    <a:cubicBezTo>
                      <a:pt x="3839" y="468"/>
                      <a:pt x="2515" y="112"/>
                      <a:pt x="1555" y="31"/>
                    </a:cubicBezTo>
                    <a:cubicBezTo>
                      <a:pt x="1314" y="9"/>
                      <a:pt x="1097" y="1"/>
                      <a:pt x="906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9"/>
              <p:cNvSpPr/>
              <p:nvPr/>
            </p:nvSpPr>
            <p:spPr>
              <a:xfrm>
                <a:off x="3782275" y="5230400"/>
                <a:ext cx="25400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3659" extrusionOk="0">
                    <a:moveTo>
                      <a:pt x="881" y="0"/>
                    </a:moveTo>
                    <a:cubicBezTo>
                      <a:pt x="763" y="0"/>
                      <a:pt x="598" y="813"/>
                      <a:pt x="387" y="1806"/>
                    </a:cubicBezTo>
                    <a:cubicBezTo>
                      <a:pt x="179" y="2804"/>
                      <a:pt x="1" y="3619"/>
                      <a:pt x="113" y="3657"/>
                    </a:cubicBezTo>
                    <a:cubicBezTo>
                      <a:pt x="115" y="3658"/>
                      <a:pt x="118" y="3659"/>
                      <a:pt x="121" y="3659"/>
                    </a:cubicBezTo>
                    <a:cubicBezTo>
                      <a:pt x="236" y="3659"/>
                      <a:pt x="588" y="2895"/>
                      <a:pt x="797" y="1892"/>
                    </a:cubicBezTo>
                    <a:cubicBezTo>
                      <a:pt x="1015" y="866"/>
                      <a:pt x="995" y="10"/>
                      <a:pt x="883" y="0"/>
                    </a:cubicBezTo>
                    <a:cubicBezTo>
                      <a:pt x="882" y="0"/>
                      <a:pt x="881" y="0"/>
                      <a:pt x="88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9"/>
              <p:cNvSpPr/>
              <p:nvPr/>
            </p:nvSpPr>
            <p:spPr>
              <a:xfrm>
                <a:off x="4207050" y="5369175"/>
                <a:ext cx="60425" cy="76250"/>
              </a:xfrm>
              <a:custGeom>
                <a:avLst/>
                <a:gdLst/>
                <a:ahLst/>
                <a:cxnLst/>
                <a:rect l="l" t="t" r="r" b="b"/>
                <a:pathLst>
                  <a:path w="2417" h="3050" extrusionOk="0">
                    <a:moveTo>
                      <a:pt x="2225" y="0"/>
                    </a:moveTo>
                    <a:cubicBezTo>
                      <a:pt x="2114" y="0"/>
                      <a:pt x="1951" y="24"/>
                      <a:pt x="1751" y="88"/>
                    </a:cubicBezTo>
                    <a:cubicBezTo>
                      <a:pt x="1380" y="205"/>
                      <a:pt x="884" y="495"/>
                      <a:pt x="517" y="989"/>
                    </a:cubicBezTo>
                    <a:cubicBezTo>
                      <a:pt x="149" y="1483"/>
                      <a:pt x="14" y="2041"/>
                      <a:pt x="8" y="2431"/>
                    </a:cubicBezTo>
                    <a:cubicBezTo>
                      <a:pt x="0" y="2820"/>
                      <a:pt x="91" y="3049"/>
                      <a:pt x="145" y="3049"/>
                    </a:cubicBezTo>
                    <a:cubicBezTo>
                      <a:pt x="146" y="3049"/>
                      <a:pt x="147" y="3049"/>
                      <a:pt x="147" y="3049"/>
                    </a:cubicBezTo>
                    <a:cubicBezTo>
                      <a:pt x="267" y="3048"/>
                      <a:pt x="209" y="2096"/>
                      <a:pt x="852" y="1239"/>
                    </a:cubicBezTo>
                    <a:cubicBezTo>
                      <a:pt x="1490" y="376"/>
                      <a:pt x="2417" y="158"/>
                      <a:pt x="2383" y="43"/>
                    </a:cubicBezTo>
                    <a:cubicBezTo>
                      <a:pt x="2380" y="19"/>
                      <a:pt x="2323" y="0"/>
                      <a:pt x="2225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9"/>
              <p:cNvSpPr/>
              <p:nvPr/>
            </p:nvSpPr>
            <p:spPr>
              <a:xfrm>
                <a:off x="2742500" y="3104425"/>
                <a:ext cx="1988125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9525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10821" y="25793"/>
                      <a:pt x="24687" y="25841"/>
                    </a:cubicBezTo>
                    <a:cubicBezTo>
                      <a:pt x="26162" y="25846"/>
                      <a:pt x="27656" y="25848"/>
                      <a:pt x="29150" y="25848"/>
                    </a:cubicBezTo>
                    <a:cubicBezTo>
                      <a:pt x="32539" y="25848"/>
                      <a:pt x="35924" y="25838"/>
                      <a:pt x="39068" y="25838"/>
                    </a:cubicBezTo>
                    <a:cubicBezTo>
                      <a:pt x="43690" y="25838"/>
                      <a:pt x="47793" y="25858"/>
                      <a:pt x="50625" y="25957"/>
                    </a:cubicBezTo>
                    <a:cubicBezTo>
                      <a:pt x="53112" y="26044"/>
                      <a:pt x="55114" y="28022"/>
                      <a:pt x="55236" y="30507"/>
                    </a:cubicBezTo>
                    <a:lnTo>
                      <a:pt x="54634" y="86741"/>
                    </a:lnTo>
                    <a:lnTo>
                      <a:pt x="77872" y="86741"/>
                    </a:lnTo>
                    <a:lnTo>
                      <a:pt x="79524" y="27583"/>
                    </a:lnTo>
                    <a:cubicBezTo>
                      <a:pt x="79524" y="12276"/>
                      <a:pt x="71824" y="277"/>
                      <a:pt x="56516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19"/>
              <p:cNvSpPr/>
              <p:nvPr/>
            </p:nvSpPr>
            <p:spPr>
              <a:xfrm>
                <a:off x="2362900" y="3104425"/>
                <a:ext cx="1919700" cy="2168550"/>
              </a:xfrm>
              <a:custGeom>
                <a:avLst/>
                <a:gdLst/>
                <a:ahLst/>
                <a:cxnLst/>
                <a:rect l="l" t="t" r="r" b="b"/>
                <a:pathLst>
                  <a:path w="76788" h="86742" extrusionOk="0">
                    <a:moveTo>
                      <a:pt x="37" y="0"/>
                    </a:moveTo>
                    <a:lnTo>
                      <a:pt x="33" y="1799"/>
                    </a:lnTo>
                    <a:cubicBezTo>
                      <a:pt x="1" y="15665"/>
                      <a:pt x="8084" y="25793"/>
                      <a:pt x="21949" y="25841"/>
                    </a:cubicBezTo>
                    <a:cubicBezTo>
                      <a:pt x="23424" y="25846"/>
                      <a:pt x="24919" y="25848"/>
                      <a:pt x="26412" y="25848"/>
                    </a:cubicBezTo>
                    <a:cubicBezTo>
                      <a:pt x="29802" y="25848"/>
                      <a:pt x="33187" y="25838"/>
                      <a:pt x="36331" y="25838"/>
                    </a:cubicBezTo>
                    <a:cubicBezTo>
                      <a:pt x="40953" y="25838"/>
                      <a:pt x="45056" y="25858"/>
                      <a:pt x="47888" y="25957"/>
                    </a:cubicBezTo>
                    <a:cubicBezTo>
                      <a:pt x="50374" y="26044"/>
                      <a:pt x="52376" y="28022"/>
                      <a:pt x="52498" y="30507"/>
                    </a:cubicBezTo>
                    <a:lnTo>
                      <a:pt x="51897" y="86741"/>
                    </a:lnTo>
                    <a:lnTo>
                      <a:pt x="75134" y="86741"/>
                    </a:lnTo>
                    <a:lnTo>
                      <a:pt x="76788" y="27583"/>
                    </a:lnTo>
                    <a:cubicBezTo>
                      <a:pt x="76788" y="12276"/>
                      <a:pt x="69087" y="277"/>
                      <a:pt x="53780" y="218"/>
                    </a:cubicBez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9"/>
              <p:cNvSpPr/>
              <p:nvPr/>
            </p:nvSpPr>
            <p:spPr>
              <a:xfrm>
                <a:off x="3942575" y="1887025"/>
                <a:ext cx="1023500" cy="1001225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40049" extrusionOk="0">
                    <a:moveTo>
                      <a:pt x="38555" y="1"/>
                    </a:moveTo>
                    <a:lnTo>
                      <a:pt x="32876" y="37663"/>
                    </a:lnTo>
                    <a:lnTo>
                      <a:pt x="1" y="38336"/>
                    </a:lnTo>
                    <a:lnTo>
                      <a:pt x="1" y="40049"/>
                    </a:lnTo>
                    <a:lnTo>
                      <a:pt x="35297" y="40049"/>
                    </a:lnTo>
                    <a:lnTo>
                      <a:pt x="40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9"/>
              <p:cNvSpPr/>
              <p:nvPr/>
            </p:nvSpPr>
            <p:spPr>
              <a:xfrm>
                <a:off x="2699750" y="890400"/>
                <a:ext cx="61650" cy="593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373" extrusionOk="0">
                    <a:moveTo>
                      <a:pt x="1279" y="0"/>
                    </a:moveTo>
                    <a:cubicBezTo>
                      <a:pt x="799" y="0"/>
                      <a:pt x="366" y="289"/>
                      <a:pt x="183" y="733"/>
                    </a:cubicBezTo>
                    <a:cubicBezTo>
                      <a:pt x="0" y="1176"/>
                      <a:pt x="102" y="1686"/>
                      <a:pt x="440" y="2025"/>
                    </a:cubicBezTo>
                    <a:cubicBezTo>
                      <a:pt x="667" y="2252"/>
                      <a:pt x="971" y="2372"/>
                      <a:pt x="1279" y="2372"/>
                    </a:cubicBezTo>
                    <a:cubicBezTo>
                      <a:pt x="1432" y="2372"/>
                      <a:pt x="1586" y="2343"/>
                      <a:pt x="1733" y="2282"/>
                    </a:cubicBezTo>
                    <a:cubicBezTo>
                      <a:pt x="2176" y="2098"/>
                      <a:pt x="2466" y="1666"/>
                      <a:pt x="2466" y="1186"/>
                    </a:cubicBezTo>
                    <a:cubicBezTo>
                      <a:pt x="2466" y="531"/>
                      <a:pt x="1934" y="0"/>
                      <a:pt x="12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9"/>
              <p:cNvSpPr/>
              <p:nvPr/>
            </p:nvSpPr>
            <p:spPr>
              <a:xfrm>
                <a:off x="2720350" y="935900"/>
                <a:ext cx="15450" cy="112825"/>
              </a:xfrm>
              <a:custGeom>
                <a:avLst/>
                <a:gdLst/>
                <a:ahLst/>
                <a:cxnLst/>
                <a:rect l="l" t="t" r="r" b="b"/>
                <a:pathLst>
                  <a:path w="618" h="4513" extrusionOk="0">
                    <a:moveTo>
                      <a:pt x="618" y="1"/>
                    </a:moveTo>
                    <a:lnTo>
                      <a:pt x="0" y="301"/>
                    </a:lnTo>
                    <a:lnTo>
                      <a:pt x="0" y="4512"/>
                    </a:lnTo>
                    <a:lnTo>
                      <a:pt x="618" y="4512"/>
                    </a:lnTo>
                    <a:lnTo>
                      <a:pt x="61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19"/>
              <p:cNvSpPr/>
              <p:nvPr/>
            </p:nvSpPr>
            <p:spPr>
              <a:xfrm>
                <a:off x="2722700" y="1040375"/>
                <a:ext cx="491725" cy="660950"/>
              </a:xfrm>
              <a:custGeom>
                <a:avLst/>
                <a:gdLst/>
                <a:ahLst/>
                <a:cxnLst/>
                <a:rect l="l" t="t" r="r" b="b"/>
                <a:pathLst>
                  <a:path w="19669" h="26438" extrusionOk="0">
                    <a:moveTo>
                      <a:pt x="231" y="1"/>
                    </a:moveTo>
                    <a:cubicBezTo>
                      <a:pt x="231" y="1"/>
                      <a:pt x="231" y="1"/>
                      <a:pt x="231" y="1"/>
                    </a:cubicBezTo>
                    <a:cubicBezTo>
                      <a:pt x="216" y="2"/>
                      <a:pt x="223" y="185"/>
                      <a:pt x="245" y="532"/>
                    </a:cubicBezTo>
                    <a:cubicBezTo>
                      <a:pt x="266" y="878"/>
                      <a:pt x="294" y="1388"/>
                      <a:pt x="314" y="2045"/>
                    </a:cubicBezTo>
                    <a:cubicBezTo>
                      <a:pt x="357" y="3361"/>
                      <a:pt x="309" y="5264"/>
                      <a:pt x="212" y="7621"/>
                    </a:cubicBezTo>
                    <a:cubicBezTo>
                      <a:pt x="139" y="9971"/>
                      <a:pt x="0" y="12817"/>
                      <a:pt x="606" y="15917"/>
                    </a:cubicBezTo>
                    <a:cubicBezTo>
                      <a:pt x="910" y="17458"/>
                      <a:pt x="1412" y="19063"/>
                      <a:pt x="2276" y="20561"/>
                    </a:cubicBezTo>
                    <a:cubicBezTo>
                      <a:pt x="3160" y="22118"/>
                      <a:pt x="4399" y="23445"/>
                      <a:pt x="5889" y="24437"/>
                    </a:cubicBezTo>
                    <a:cubicBezTo>
                      <a:pt x="7415" y="25447"/>
                      <a:pt x="9105" y="26133"/>
                      <a:pt x="10828" y="26370"/>
                    </a:cubicBezTo>
                    <a:cubicBezTo>
                      <a:pt x="11164" y="26413"/>
                      <a:pt x="11502" y="26437"/>
                      <a:pt x="11839" y="26437"/>
                    </a:cubicBezTo>
                    <a:cubicBezTo>
                      <a:pt x="12363" y="26437"/>
                      <a:pt x="12883" y="26380"/>
                      <a:pt x="13384" y="26250"/>
                    </a:cubicBezTo>
                    <a:cubicBezTo>
                      <a:pt x="14207" y="26041"/>
                      <a:pt x="14953" y="25615"/>
                      <a:pt x="15552" y="25080"/>
                    </a:cubicBezTo>
                    <a:cubicBezTo>
                      <a:pt x="16756" y="23996"/>
                      <a:pt x="17462" y="22623"/>
                      <a:pt x="18025" y="21354"/>
                    </a:cubicBezTo>
                    <a:cubicBezTo>
                      <a:pt x="18579" y="20069"/>
                      <a:pt x="18964" y="18817"/>
                      <a:pt x="19198" y="17652"/>
                    </a:cubicBezTo>
                    <a:cubicBezTo>
                      <a:pt x="19669" y="15318"/>
                      <a:pt x="19628" y="13374"/>
                      <a:pt x="19485" y="12060"/>
                    </a:cubicBezTo>
                    <a:cubicBezTo>
                      <a:pt x="19436" y="11554"/>
                      <a:pt x="19359" y="11051"/>
                      <a:pt x="19255" y="10554"/>
                    </a:cubicBezTo>
                    <a:cubicBezTo>
                      <a:pt x="19182" y="10216"/>
                      <a:pt x="19136" y="10040"/>
                      <a:pt x="19121" y="10040"/>
                    </a:cubicBezTo>
                    <a:cubicBezTo>
                      <a:pt x="19121" y="10040"/>
                      <a:pt x="19121" y="10040"/>
                      <a:pt x="19121" y="10040"/>
                    </a:cubicBezTo>
                    <a:cubicBezTo>
                      <a:pt x="19107" y="10042"/>
                      <a:pt x="19125" y="10225"/>
                      <a:pt x="19171" y="10568"/>
                    </a:cubicBezTo>
                    <a:cubicBezTo>
                      <a:pt x="19217" y="10910"/>
                      <a:pt x="19282" y="11418"/>
                      <a:pt x="19323" y="12073"/>
                    </a:cubicBezTo>
                    <a:cubicBezTo>
                      <a:pt x="19415" y="13379"/>
                      <a:pt x="19409" y="15300"/>
                      <a:pt x="18908" y="17589"/>
                    </a:cubicBezTo>
                    <a:cubicBezTo>
                      <a:pt x="18660" y="18733"/>
                      <a:pt x="18264" y="19958"/>
                      <a:pt x="17706" y="21212"/>
                    </a:cubicBezTo>
                    <a:cubicBezTo>
                      <a:pt x="17141" y="22455"/>
                      <a:pt x="16435" y="23782"/>
                      <a:pt x="15296" y="24789"/>
                    </a:cubicBezTo>
                    <a:cubicBezTo>
                      <a:pt x="14730" y="25288"/>
                      <a:pt x="14047" y="25671"/>
                      <a:pt x="13285" y="25862"/>
                    </a:cubicBezTo>
                    <a:cubicBezTo>
                      <a:pt x="12828" y="25978"/>
                      <a:pt x="12349" y="26030"/>
                      <a:pt x="11862" y="26030"/>
                    </a:cubicBezTo>
                    <a:cubicBezTo>
                      <a:pt x="11538" y="26030"/>
                      <a:pt x="11209" y="26007"/>
                      <a:pt x="10881" y="25963"/>
                    </a:cubicBezTo>
                    <a:cubicBezTo>
                      <a:pt x="9241" y="25733"/>
                      <a:pt x="7592" y="25065"/>
                      <a:pt x="6123" y="24089"/>
                    </a:cubicBezTo>
                    <a:cubicBezTo>
                      <a:pt x="4685" y="23133"/>
                      <a:pt x="3490" y="21855"/>
                      <a:pt x="2631" y="20356"/>
                    </a:cubicBezTo>
                    <a:cubicBezTo>
                      <a:pt x="1792" y="18910"/>
                      <a:pt x="1292" y="17351"/>
                      <a:pt x="985" y="15840"/>
                    </a:cubicBezTo>
                    <a:cubicBezTo>
                      <a:pt x="369" y="12805"/>
                      <a:pt x="472" y="9979"/>
                      <a:pt x="508" y="7629"/>
                    </a:cubicBezTo>
                    <a:cubicBezTo>
                      <a:pt x="567" y="5273"/>
                      <a:pt x="572" y="3357"/>
                      <a:pt x="478" y="2037"/>
                    </a:cubicBezTo>
                    <a:cubicBezTo>
                      <a:pt x="433" y="1378"/>
                      <a:pt x="380" y="867"/>
                      <a:pt x="329" y="523"/>
                    </a:cubicBezTo>
                    <a:cubicBezTo>
                      <a:pt x="279" y="180"/>
                      <a:pt x="246" y="1"/>
                      <a:pt x="2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19"/>
              <p:cNvSpPr/>
              <p:nvPr/>
            </p:nvSpPr>
            <p:spPr>
              <a:xfrm>
                <a:off x="3017425" y="1700300"/>
                <a:ext cx="1253525" cy="1449875"/>
              </a:xfrm>
              <a:custGeom>
                <a:avLst/>
                <a:gdLst/>
                <a:ahLst/>
                <a:cxnLst/>
                <a:rect l="l" t="t" r="r" b="b"/>
                <a:pathLst>
                  <a:path w="50141" h="57995" extrusionOk="0">
                    <a:moveTo>
                      <a:pt x="906" y="0"/>
                    </a:moveTo>
                    <a:cubicBezTo>
                      <a:pt x="906" y="0"/>
                      <a:pt x="905" y="0"/>
                      <a:pt x="905" y="0"/>
                    </a:cubicBezTo>
                    <a:cubicBezTo>
                      <a:pt x="876" y="15"/>
                      <a:pt x="1083" y="314"/>
                      <a:pt x="1321" y="953"/>
                    </a:cubicBezTo>
                    <a:cubicBezTo>
                      <a:pt x="1564" y="1585"/>
                      <a:pt x="1819" y="2567"/>
                      <a:pt x="1839" y="3859"/>
                    </a:cubicBezTo>
                    <a:cubicBezTo>
                      <a:pt x="1865" y="5149"/>
                      <a:pt x="1649" y="6724"/>
                      <a:pt x="1224" y="8513"/>
                    </a:cubicBezTo>
                    <a:cubicBezTo>
                      <a:pt x="811" y="10300"/>
                      <a:pt x="188" y="12334"/>
                      <a:pt x="53" y="14683"/>
                    </a:cubicBezTo>
                    <a:cubicBezTo>
                      <a:pt x="1" y="15853"/>
                      <a:pt x="95" y="17110"/>
                      <a:pt x="544" y="18331"/>
                    </a:cubicBezTo>
                    <a:cubicBezTo>
                      <a:pt x="980" y="19563"/>
                      <a:pt x="1812" y="20638"/>
                      <a:pt x="2597" y="21740"/>
                    </a:cubicBezTo>
                    <a:cubicBezTo>
                      <a:pt x="3387" y="22837"/>
                      <a:pt x="4118" y="24053"/>
                      <a:pt x="4278" y="25475"/>
                    </a:cubicBezTo>
                    <a:cubicBezTo>
                      <a:pt x="4470" y="26885"/>
                      <a:pt x="4224" y="28371"/>
                      <a:pt x="3790" y="29820"/>
                    </a:cubicBezTo>
                    <a:cubicBezTo>
                      <a:pt x="3351" y="31273"/>
                      <a:pt x="2701" y="32706"/>
                      <a:pt x="2141" y="34223"/>
                    </a:cubicBezTo>
                    <a:cubicBezTo>
                      <a:pt x="1578" y="35730"/>
                      <a:pt x="1126" y="37370"/>
                      <a:pt x="1123" y="39078"/>
                    </a:cubicBezTo>
                    <a:cubicBezTo>
                      <a:pt x="1079" y="42487"/>
                      <a:pt x="2458" y="45946"/>
                      <a:pt x="4756" y="48688"/>
                    </a:cubicBezTo>
                    <a:cubicBezTo>
                      <a:pt x="7054" y="51449"/>
                      <a:pt x="10006" y="53453"/>
                      <a:pt x="13020" y="54917"/>
                    </a:cubicBezTo>
                    <a:cubicBezTo>
                      <a:pt x="16049" y="56378"/>
                      <a:pt x="19203" y="57290"/>
                      <a:pt x="22262" y="57705"/>
                    </a:cubicBezTo>
                    <a:cubicBezTo>
                      <a:pt x="23678" y="57904"/>
                      <a:pt x="25067" y="57995"/>
                      <a:pt x="26420" y="57995"/>
                    </a:cubicBezTo>
                    <a:cubicBezTo>
                      <a:pt x="30936" y="57995"/>
                      <a:pt x="35039" y="56979"/>
                      <a:pt x="38317" y="55550"/>
                    </a:cubicBezTo>
                    <a:cubicBezTo>
                      <a:pt x="41704" y="54088"/>
                      <a:pt x="44803" y="52032"/>
                      <a:pt x="47466" y="49480"/>
                    </a:cubicBezTo>
                    <a:cubicBezTo>
                      <a:pt x="49322" y="47651"/>
                      <a:pt x="50140" y="46457"/>
                      <a:pt x="50140" y="46457"/>
                    </a:cubicBezTo>
                    <a:cubicBezTo>
                      <a:pt x="50140" y="46457"/>
                      <a:pt x="50140" y="46457"/>
                      <a:pt x="50140" y="46457"/>
                    </a:cubicBezTo>
                    <a:cubicBezTo>
                      <a:pt x="50131" y="46457"/>
                      <a:pt x="50068" y="46521"/>
                      <a:pt x="49953" y="46647"/>
                    </a:cubicBezTo>
                    <a:cubicBezTo>
                      <a:pt x="49823" y="46795"/>
                      <a:pt x="49652" y="46987"/>
                      <a:pt x="49438" y="47228"/>
                    </a:cubicBezTo>
                    <a:cubicBezTo>
                      <a:pt x="48984" y="47739"/>
                      <a:pt x="48292" y="48470"/>
                      <a:pt x="47353" y="49362"/>
                    </a:cubicBezTo>
                    <a:cubicBezTo>
                      <a:pt x="45457" y="51106"/>
                      <a:pt x="42470" y="53473"/>
                      <a:pt x="38202" y="55278"/>
                    </a:cubicBezTo>
                    <a:cubicBezTo>
                      <a:pt x="34974" y="56652"/>
                      <a:pt x="30962" y="57626"/>
                      <a:pt x="26551" y="57626"/>
                    </a:cubicBezTo>
                    <a:cubicBezTo>
                      <a:pt x="25174" y="57626"/>
                      <a:pt x="23758" y="57531"/>
                      <a:pt x="22315" y="57324"/>
                    </a:cubicBezTo>
                    <a:cubicBezTo>
                      <a:pt x="19295" y="56902"/>
                      <a:pt x="16185" y="55995"/>
                      <a:pt x="13200" y="54548"/>
                    </a:cubicBezTo>
                    <a:cubicBezTo>
                      <a:pt x="10227" y="53100"/>
                      <a:pt x="7325" y="51120"/>
                      <a:pt x="5078" y="48421"/>
                    </a:cubicBezTo>
                    <a:cubicBezTo>
                      <a:pt x="2834" y="45743"/>
                      <a:pt x="1497" y="42379"/>
                      <a:pt x="1533" y="39082"/>
                    </a:cubicBezTo>
                    <a:cubicBezTo>
                      <a:pt x="1528" y="35746"/>
                      <a:pt x="3282" y="32888"/>
                      <a:pt x="4160" y="29930"/>
                    </a:cubicBezTo>
                    <a:cubicBezTo>
                      <a:pt x="4598" y="28448"/>
                      <a:pt x="4853" y="26911"/>
                      <a:pt x="4643" y="25425"/>
                    </a:cubicBezTo>
                    <a:cubicBezTo>
                      <a:pt x="4468" y="23923"/>
                      <a:pt x="3679" y="22633"/>
                      <a:pt x="2879" y="21539"/>
                    </a:cubicBezTo>
                    <a:cubicBezTo>
                      <a:pt x="2080" y="20430"/>
                      <a:pt x="1268" y="19390"/>
                      <a:pt x="848" y="18219"/>
                    </a:cubicBezTo>
                    <a:cubicBezTo>
                      <a:pt x="410" y="17055"/>
                      <a:pt x="307" y="15840"/>
                      <a:pt x="349" y="14696"/>
                    </a:cubicBezTo>
                    <a:cubicBezTo>
                      <a:pt x="462" y="12395"/>
                      <a:pt x="1058" y="10366"/>
                      <a:pt x="1453" y="8565"/>
                    </a:cubicBezTo>
                    <a:cubicBezTo>
                      <a:pt x="1858" y="6762"/>
                      <a:pt x="2053" y="5163"/>
                      <a:pt x="2003" y="3855"/>
                    </a:cubicBezTo>
                    <a:cubicBezTo>
                      <a:pt x="1957" y="2545"/>
                      <a:pt x="1671" y="1551"/>
                      <a:pt x="1398" y="922"/>
                    </a:cubicBezTo>
                    <a:cubicBezTo>
                      <a:pt x="1265" y="604"/>
                      <a:pt x="1143" y="373"/>
                      <a:pt x="1048" y="224"/>
                    </a:cubicBezTo>
                    <a:cubicBezTo>
                      <a:pt x="962" y="76"/>
                      <a:pt x="914" y="0"/>
                      <a:pt x="9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9"/>
              <p:cNvSpPr/>
              <p:nvPr/>
            </p:nvSpPr>
            <p:spPr>
              <a:xfrm>
                <a:off x="4248775" y="2850000"/>
                <a:ext cx="3380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1302" extrusionOk="0">
                    <a:moveTo>
                      <a:pt x="702" y="0"/>
                    </a:moveTo>
                    <a:cubicBezTo>
                      <a:pt x="439" y="0"/>
                      <a:pt x="202" y="159"/>
                      <a:pt x="100" y="402"/>
                    </a:cubicBezTo>
                    <a:cubicBezTo>
                      <a:pt x="0" y="645"/>
                      <a:pt x="56" y="925"/>
                      <a:pt x="241" y="1111"/>
                    </a:cubicBezTo>
                    <a:cubicBezTo>
                      <a:pt x="366" y="1235"/>
                      <a:pt x="532" y="1301"/>
                      <a:pt x="702" y="1301"/>
                    </a:cubicBezTo>
                    <a:cubicBezTo>
                      <a:pt x="785" y="1301"/>
                      <a:pt x="870" y="1285"/>
                      <a:pt x="950" y="1252"/>
                    </a:cubicBezTo>
                    <a:cubicBezTo>
                      <a:pt x="1194" y="1152"/>
                      <a:pt x="1352" y="915"/>
                      <a:pt x="1352" y="651"/>
                    </a:cubicBezTo>
                    <a:cubicBezTo>
                      <a:pt x="1352" y="292"/>
                      <a:pt x="1061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9"/>
              <p:cNvSpPr/>
              <p:nvPr/>
            </p:nvSpPr>
            <p:spPr>
              <a:xfrm>
                <a:off x="3152525" y="2545525"/>
                <a:ext cx="456375" cy="390425"/>
              </a:xfrm>
              <a:custGeom>
                <a:avLst/>
                <a:gdLst/>
                <a:ahLst/>
                <a:cxnLst/>
                <a:rect l="l" t="t" r="r" b="b"/>
                <a:pathLst>
                  <a:path w="18255" h="15617" extrusionOk="0">
                    <a:moveTo>
                      <a:pt x="6355" y="1"/>
                    </a:moveTo>
                    <a:cubicBezTo>
                      <a:pt x="2705" y="1"/>
                      <a:pt x="1" y="1563"/>
                      <a:pt x="1" y="1563"/>
                    </a:cubicBezTo>
                    <a:lnTo>
                      <a:pt x="3187" y="15617"/>
                    </a:lnTo>
                    <a:lnTo>
                      <a:pt x="13694" y="10460"/>
                    </a:lnTo>
                    <a:cubicBezTo>
                      <a:pt x="14261" y="10675"/>
                      <a:pt x="14706" y="10762"/>
                      <a:pt x="15056" y="10762"/>
                    </a:cubicBezTo>
                    <a:cubicBezTo>
                      <a:pt x="16579" y="10762"/>
                      <a:pt x="16285" y="9108"/>
                      <a:pt x="16285" y="9108"/>
                    </a:cubicBezTo>
                    <a:lnTo>
                      <a:pt x="16285" y="9108"/>
                    </a:lnTo>
                    <a:cubicBezTo>
                      <a:pt x="16600" y="9311"/>
                      <a:pt x="16864" y="9395"/>
                      <a:pt x="17087" y="9395"/>
                    </a:cubicBezTo>
                    <a:cubicBezTo>
                      <a:pt x="18118" y="9395"/>
                      <a:pt x="18254" y="7602"/>
                      <a:pt x="18254" y="7602"/>
                    </a:cubicBezTo>
                    <a:cubicBezTo>
                      <a:pt x="14497" y="1528"/>
                      <a:pt x="9964" y="1"/>
                      <a:pt x="635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9"/>
              <p:cNvSpPr/>
              <p:nvPr/>
            </p:nvSpPr>
            <p:spPr>
              <a:xfrm>
                <a:off x="3285900" y="2635425"/>
                <a:ext cx="278225" cy="144575"/>
              </a:xfrm>
              <a:custGeom>
                <a:avLst/>
                <a:gdLst/>
                <a:ahLst/>
                <a:cxnLst/>
                <a:rect l="l" t="t" r="r" b="b"/>
                <a:pathLst>
                  <a:path w="11129" h="5783" extrusionOk="0">
                    <a:moveTo>
                      <a:pt x="2075" y="1"/>
                    </a:moveTo>
                    <a:cubicBezTo>
                      <a:pt x="1445" y="1"/>
                      <a:pt x="818" y="61"/>
                      <a:pt x="208" y="183"/>
                    </a:cubicBezTo>
                    <a:cubicBezTo>
                      <a:pt x="0" y="225"/>
                      <a:pt x="36" y="570"/>
                      <a:pt x="241" y="570"/>
                    </a:cubicBezTo>
                    <a:cubicBezTo>
                      <a:pt x="247" y="570"/>
                      <a:pt x="254" y="569"/>
                      <a:pt x="260" y="569"/>
                    </a:cubicBezTo>
                    <a:cubicBezTo>
                      <a:pt x="738" y="523"/>
                      <a:pt x="1199" y="500"/>
                      <a:pt x="1645" y="500"/>
                    </a:cubicBezTo>
                    <a:cubicBezTo>
                      <a:pt x="5619" y="500"/>
                      <a:pt x="8352" y="2319"/>
                      <a:pt x="10755" y="5707"/>
                    </a:cubicBezTo>
                    <a:cubicBezTo>
                      <a:pt x="10792" y="5759"/>
                      <a:pt x="10852" y="5782"/>
                      <a:pt x="10911" y="5782"/>
                    </a:cubicBezTo>
                    <a:cubicBezTo>
                      <a:pt x="11021" y="5782"/>
                      <a:pt x="11128" y="5701"/>
                      <a:pt x="11075" y="5572"/>
                    </a:cubicBezTo>
                    <a:lnTo>
                      <a:pt x="11075" y="5571"/>
                    </a:lnTo>
                    <a:cubicBezTo>
                      <a:pt x="9627" y="2073"/>
                      <a:pt x="5787" y="1"/>
                      <a:pt x="2075" y="1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9"/>
              <p:cNvSpPr/>
              <p:nvPr/>
            </p:nvSpPr>
            <p:spPr>
              <a:xfrm>
                <a:off x="3288325" y="2728600"/>
                <a:ext cx="212475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8499" h="3128" extrusionOk="0">
                    <a:moveTo>
                      <a:pt x="330" y="0"/>
                    </a:moveTo>
                    <a:cubicBezTo>
                      <a:pt x="71" y="0"/>
                      <a:pt x="1" y="435"/>
                      <a:pt x="273" y="474"/>
                    </a:cubicBezTo>
                    <a:cubicBezTo>
                      <a:pt x="1600" y="665"/>
                      <a:pt x="2901" y="854"/>
                      <a:pt x="4181" y="1271"/>
                    </a:cubicBezTo>
                    <a:cubicBezTo>
                      <a:pt x="5621" y="1741"/>
                      <a:pt x="6872" y="2514"/>
                      <a:pt x="8245" y="3116"/>
                    </a:cubicBezTo>
                    <a:cubicBezTo>
                      <a:pt x="8263" y="3124"/>
                      <a:pt x="8281" y="3127"/>
                      <a:pt x="8299" y="3127"/>
                    </a:cubicBezTo>
                    <a:cubicBezTo>
                      <a:pt x="8405" y="3127"/>
                      <a:pt x="8498" y="3006"/>
                      <a:pt x="8400" y="2914"/>
                    </a:cubicBezTo>
                    <a:cubicBezTo>
                      <a:pt x="6384" y="1037"/>
                      <a:pt x="3039" y="78"/>
                      <a:pt x="337" y="0"/>
                    </a:cubicBezTo>
                    <a:cubicBezTo>
                      <a:pt x="335" y="0"/>
                      <a:pt x="332" y="0"/>
                      <a:pt x="330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9"/>
              <p:cNvSpPr/>
              <p:nvPr/>
            </p:nvSpPr>
            <p:spPr>
              <a:xfrm>
                <a:off x="2111525" y="2406100"/>
                <a:ext cx="1140300" cy="746025"/>
              </a:xfrm>
              <a:custGeom>
                <a:avLst/>
                <a:gdLst/>
                <a:ahLst/>
                <a:cxnLst/>
                <a:rect l="l" t="t" r="r" b="b"/>
                <a:pathLst>
                  <a:path w="45612" h="29841" extrusionOk="0">
                    <a:moveTo>
                      <a:pt x="9434" y="1"/>
                    </a:moveTo>
                    <a:cubicBezTo>
                      <a:pt x="6304" y="1"/>
                      <a:pt x="2756" y="513"/>
                      <a:pt x="1" y="2325"/>
                    </a:cubicBezTo>
                    <a:cubicBezTo>
                      <a:pt x="1" y="2325"/>
                      <a:pt x="962" y="29302"/>
                      <a:pt x="15588" y="29830"/>
                    </a:cubicBezTo>
                    <a:cubicBezTo>
                      <a:pt x="15792" y="29837"/>
                      <a:pt x="15999" y="29841"/>
                      <a:pt x="16210" y="29841"/>
                    </a:cubicBezTo>
                    <a:cubicBezTo>
                      <a:pt x="26753" y="29841"/>
                      <a:pt x="45612" y="20827"/>
                      <a:pt x="45612" y="20827"/>
                    </a:cubicBezTo>
                    <a:lnTo>
                      <a:pt x="43269" y="6702"/>
                    </a:lnTo>
                    <a:lnTo>
                      <a:pt x="19324" y="10265"/>
                    </a:lnTo>
                    <a:lnTo>
                      <a:pt x="16865" y="865"/>
                    </a:lnTo>
                    <a:cubicBezTo>
                      <a:pt x="16865" y="865"/>
                      <a:pt x="13502" y="1"/>
                      <a:pt x="9434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9"/>
              <p:cNvSpPr/>
              <p:nvPr/>
            </p:nvSpPr>
            <p:spPr>
              <a:xfrm>
                <a:off x="2504025" y="2653875"/>
                <a:ext cx="9745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3898" h="4300" extrusionOk="0">
                    <a:moveTo>
                      <a:pt x="3804" y="0"/>
                    </a:moveTo>
                    <a:cubicBezTo>
                      <a:pt x="3597" y="0"/>
                      <a:pt x="2433" y="530"/>
                      <a:pt x="1433" y="1689"/>
                    </a:cubicBezTo>
                    <a:cubicBezTo>
                      <a:pt x="337" y="2938"/>
                      <a:pt x="0" y="4277"/>
                      <a:pt x="105" y="4298"/>
                    </a:cubicBezTo>
                    <a:cubicBezTo>
                      <a:pt x="107" y="4299"/>
                      <a:pt x="109" y="4300"/>
                      <a:pt x="112" y="4300"/>
                    </a:cubicBezTo>
                    <a:cubicBezTo>
                      <a:pt x="240" y="4300"/>
                      <a:pt x="732" y="3119"/>
                      <a:pt x="1749" y="1964"/>
                    </a:cubicBezTo>
                    <a:cubicBezTo>
                      <a:pt x="2772" y="775"/>
                      <a:pt x="3898" y="122"/>
                      <a:pt x="3836" y="12"/>
                    </a:cubicBezTo>
                    <a:cubicBezTo>
                      <a:pt x="3833" y="4"/>
                      <a:pt x="3822" y="0"/>
                      <a:pt x="3804" y="0"/>
                    </a:cubicBezTo>
                    <a:close/>
                  </a:path>
                </a:pathLst>
              </a:custGeom>
              <a:solidFill>
                <a:srgbClr val="DB7F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9"/>
              <p:cNvSpPr/>
              <p:nvPr/>
            </p:nvSpPr>
            <p:spPr>
              <a:xfrm>
                <a:off x="2102850" y="1537200"/>
                <a:ext cx="497075" cy="940500"/>
              </a:xfrm>
              <a:custGeom>
                <a:avLst/>
                <a:gdLst/>
                <a:ahLst/>
                <a:cxnLst/>
                <a:rect l="l" t="t" r="r" b="b"/>
                <a:pathLst>
                  <a:path w="19883" h="37620" extrusionOk="0">
                    <a:moveTo>
                      <a:pt x="18703" y="0"/>
                    </a:moveTo>
                    <a:cubicBezTo>
                      <a:pt x="18703" y="0"/>
                      <a:pt x="661" y="2903"/>
                      <a:pt x="1" y="37212"/>
                    </a:cubicBezTo>
                    <a:cubicBezTo>
                      <a:pt x="1" y="37212"/>
                      <a:pt x="2839" y="37619"/>
                      <a:pt x="19883" y="37619"/>
                    </a:cubicBezTo>
                    <a:lnTo>
                      <a:pt x="1870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9"/>
              <p:cNvSpPr/>
              <p:nvPr/>
            </p:nvSpPr>
            <p:spPr>
              <a:xfrm>
                <a:off x="2537775" y="1957425"/>
                <a:ext cx="34100" cy="472825"/>
              </a:xfrm>
              <a:custGeom>
                <a:avLst/>
                <a:gdLst/>
                <a:ahLst/>
                <a:cxnLst/>
                <a:rect l="l" t="t" r="r" b="b"/>
                <a:pathLst>
                  <a:path w="1364" h="18913" extrusionOk="0">
                    <a:moveTo>
                      <a:pt x="1306" y="0"/>
                    </a:moveTo>
                    <a:cubicBezTo>
                      <a:pt x="1248" y="0"/>
                      <a:pt x="1126" y="1056"/>
                      <a:pt x="976" y="2762"/>
                    </a:cubicBezTo>
                    <a:cubicBezTo>
                      <a:pt x="825" y="4471"/>
                      <a:pt x="646" y="6831"/>
                      <a:pt x="474" y="9443"/>
                    </a:cubicBezTo>
                    <a:cubicBezTo>
                      <a:pt x="301" y="12053"/>
                      <a:pt x="169" y="14418"/>
                      <a:pt x="94" y="16132"/>
                    </a:cubicBezTo>
                    <a:cubicBezTo>
                      <a:pt x="19" y="17845"/>
                      <a:pt x="1" y="18908"/>
                      <a:pt x="59" y="18913"/>
                    </a:cubicBezTo>
                    <a:cubicBezTo>
                      <a:pt x="59" y="18913"/>
                      <a:pt x="59" y="18913"/>
                      <a:pt x="59" y="18913"/>
                    </a:cubicBezTo>
                    <a:cubicBezTo>
                      <a:pt x="118" y="18913"/>
                      <a:pt x="239" y="17860"/>
                      <a:pt x="390" y="16155"/>
                    </a:cubicBezTo>
                    <a:cubicBezTo>
                      <a:pt x="540" y="14446"/>
                      <a:pt x="720" y="12082"/>
                      <a:pt x="891" y="9469"/>
                    </a:cubicBezTo>
                    <a:cubicBezTo>
                      <a:pt x="1063" y="6858"/>
                      <a:pt x="1197" y="4491"/>
                      <a:pt x="1272" y="2778"/>
                    </a:cubicBezTo>
                    <a:cubicBezTo>
                      <a:pt x="1346" y="1064"/>
                      <a:pt x="1363" y="2"/>
                      <a:pt x="1306" y="0"/>
                    </a:cubicBezTo>
                    <a:cubicBezTo>
                      <a:pt x="1306" y="0"/>
                      <a:pt x="1306" y="0"/>
                      <a:pt x="1306" y="0"/>
                    </a:cubicBezTo>
                    <a:close/>
                  </a:path>
                </a:pathLst>
              </a:custGeom>
              <a:solidFill>
                <a:srgbClr val="1D22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19"/>
              <p:cNvSpPr/>
              <p:nvPr/>
            </p:nvSpPr>
            <p:spPr>
              <a:xfrm>
                <a:off x="2381500" y="16449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1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7" y="1721"/>
                      <a:pt x="6587" y="2342"/>
                    </a:cubicBezTo>
                    <a:cubicBezTo>
                      <a:pt x="7014" y="3549"/>
                      <a:pt x="6715" y="5242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0" y="6452"/>
                      <a:pt x="1558" y="6024"/>
                    </a:cubicBezTo>
                    <a:cubicBezTo>
                      <a:pt x="1028" y="5642"/>
                      <a:pt x="681" y="5105"/>
                      <a:pt x="507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1"/>
                      <a:pt x="1157" y="1272"/>
                      <a:pt x="1582" y="908"/>
                    </a:cubicBezTo>
                    <a:cubicBezTo>
                      <a:pt x="1741" y="769"/>
                      <a:pt x="1883" y="666"/>
                      <a:pt x="1999" y="589"/>
                    </a:cubicBezTo>
                    <a:lnTo>
                      <a:pt x="1999" y="589"/>
                    </a:lnTo>
                    <a:cubicBezTo>
                      <a:pt x="2385" y="419"/>
                      <a:pt x="2899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6" y="0"/>
                      <a:pt x="2043" y="301"/>
                      <a:pt x="1620" y="598"/>
                    </a:cubicBezTo>
                    <a:cubicBezTo>
                      <a:pt x="1372" y="763"/>
                      <a:pt x="1202" y="926"/>
                      <a:pt x="1105" y="1046"/>
                    </a:cubicBezTo>
                    <a:cubicBezTo>
                      <a:pt x="1005" y="1166"/>
                      <a:pt x="958" y="1232"/>
                      <a:pt x="969" y="1242"/>
                    </a:cubicBezTo>
                    <a:cubicBezTo>
                      <a:pt x="970" y="1243"/>
                      <a:pt x="972" y="1244"/>
                      <a:pt x="975" y="1244"/>
                    </a:cubicBezTo>
                    <a:cubicBezTo>
                      <a:pt x="976" y="1244"/>
                      <a:pt x="976" y="1244"/>
                      <a:pt x="976" y="1244"/>
                    </a:cubicBezTo>
                    <a:lnTo>
                      <a:pt x="976" y="1244"/>
                    </a:lnTo>
                    <a:cubicBezTo>
                      <a:pt x="637" y="1633"/>
                      <a:pt x="313" y="2182"/>
                      <a:pt x="147" y="2889"/>
                    </a:cubicBezTo>
                    <a:cubicBezTo>
                      <a:pt x="29" y="3415"/>
                      <a:pt x="0" y="4029"/>
                      <a:pt x="174" y="4653"/>
                    </a:cubicBezTo>
                    <a:cubicBezTo>
                      <a:pt x="350" y="5274"/>
                      <a:pt x="739" y="5895"/>
                      <a:pt x="1325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7"/>
                      <a:pt x="6950" y="2213"/>
                    </a:cubicBezTo>
                    <a:cubicBezTo>
                      <a:pt x="6715" y="1522"/>
                      <a:pt x="6242" y="963"/>
                      <a:pt x="5711" y="601"/>
                    </a:cubicBezTo>
                    <a:cubicBezTo>
                      <a:pt x="5171" y="241"/>
                      <a:pt x="4581" y="75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9"/>
              <p:cNvSpPr/>
              <p:nvPr/>
            </p:nvSpPr>
            <p:spPr>
              <a:xfrm>
                <a:off x="2223275" y="189932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4"/>
                      <a:pt x="6387" y="1721"/>
                      <a:pt x="6588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8" y="5642"/>
                      <a:pt x="681" y="5105"/>
                      <a:pt x="508" y="4556"/>
                    </a:cubicBezTo>
                    <a:cubicBezTo>
                      <a:pt x="338" y="4002"/>
                      <a:pt x="345" y="3440"/>
                      <a:pt x="437" y="2951"/>
                    </a:cubicBezTo>
                    <a:cubicBezTo>
                      <a:pt x="630" y="1962"/>
                      <a:pt x="1157" y="1273"/>
                      <a:pt x="1582" y="907"/>
                    </a:cubicBezTo>
                    <a:cubicBezTo>
                      <a:pt x="1742" y="768"/>
                      <a:pt x="1885" y="665"/>
                      <a:pt x="2001" y="588"/>
                    </a:cubicBezTo>
                    <a:lnTo>
                      <a:pt x="2001" y="588"/>
                    </a:lnTo>
                    <a:cubicBezTo>
                      <a:pt x="2387" y="418"/>
                      <a:pt x="2900" y="280"/>
                      <a:pt x="3498" y="280"/>
                    </a:cubicBezTo>
                    <a:close/>
                    <a:moveTo>
                      <a:pt x="3655" y="0"/>
                    </a:moveTo>
                    <a:cubicBezTo>
                      <a:pt x="2755" y="0"/>
                      <a:pt x="2043" y="301"/>
                      <a:pt x="1619" y="598"/>
                    </a:cubicBezTo>
                    <a:cubicBezTo>
                      <a:pt x="1371" y="763"/>
                      <a:pt x="1203" y="925"/>
                      <a:pt x="1105" y="1046"/>
                    </a:cubicBezTo>
                    <a:cubicBezTo>
                      <a:pt x="1004" y="1166"/>
                      <a:pt x="958" y="1232"/>
                      <a:pt x="969" y="1242"/>
                    </a:cubicBezTo>
                    <a:cubicBezTo>
                      <a:pt x="971" y="1243"/>
                      <a:pt x="973" y="1244"/>
                      <a:pt x="975" y="1244"/>
                    </a:cubicBezTo>
                    <a:cubicBezTo>
                      <a:pt x="976" y="1244"/>
                      <a:pt x="976" y="1244"/>
                      <a:pt x="977" y="1244"/>
                    </a:cubicBezTo>
                    <a:lnTo>
                      <a:pt x="977" y="1244"/>
                    </a:lnTo>
                    <a:cubicBezTo>
                      <a:pt x="637" y="1633"/>
                      <a:pt x="313" y="2182"/>
                      <a:pt x="148" y="2890"/>
                    </a:cubicBezTo>
                    <a:cubicBezTo>
                      <a:pt x="29" y="3414"/>
                      <a:pt x="0" y="4028"/>
                      <a:pt x="174" y="4653"/>
                    </a:cubicBezTo>
                    <a:cubicBezTo>
                      <a:pt x="351" y="5273"/>
                      <a:pt x="738" y="5896"/>
                      <a:pt x="1326" y="6331"/>
                    </a:cubicBezTo>
                    <a:cubicBezTo>
                      <a:pt x="1954" y="6820"/>
                      <a:pt x="2814" y="7124"/>
                      <a:pt x="3699" y="7124"/>
                    </a:cubicBezTo>
                    <a:cubicBezTo>
                      <a:pt x="4404" y="7124"/>
                      <a:pt x="5125" y="6931"/>
                      <a:pt x="5757" y="6483"/>
                    </a:cubicBezTo>
                    <a:cubicBezTo>
                      <a:pt x="7146" y="5427"/>
                      <a:pt x="7443" y="3556"/>
                      <a:pt x="6951" y="2213"/>
                    </a:cubicBezTo>
                    <a:cubicBezTo>
                      <a:pt x="6716" y="1521"/>
                      <a:pt x="6243" y="963"/>
                      <a:pt x="5711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2" y="6"/>
                      <a:pt x="3782" y="0"/>
                      <a:pt x="36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9"/>
              <p:cNvSpPr/>
              <p:nvPr/>
            </p:nvSpPr>
            <p:spPr>
              <a:xfrm>
                <a:off x="2284700" y="2215575"/>
                <a:ext cx="186075" cy="178125"/>
              </a:xfrm>
              <a:custGeom>
                <a:avLst/>
                <a:gdLst/>
                <a:ahLst/>
                <a:cxnLst/>
                <a:rect l="l" t="t" r="r" b="b"/>
                <a:pathLst>
                  <a:path w="7443" h="7125" extrusionOk="0">
                    <a:moveTo>
                      <a:pt x="3498" y="280"/>
                    </a:moveTo>
                    <a:cubicBezTo>
                      <a:pt x="3663" y="280"/>
                      <a:pt x="3835" y="290"/>
                      <a:pt x="4012" y="314"/>
                    </a:cubicBezTo>
                    <a:cubicBezTo>
                      <a:pt x="4505" y="383"/>
                      <a:pt x="5040" y="554"/>
                      <a:pt x="5514" y="888"/>
                    </a:cubicBezTo>
                    <a:cubicBezTo>
                      <a:pt x="5982" y="1225"/>
                      <a:pt x="6386" y="1721"/>
                      <a:pt x="6587" y="2342"/>
                    </a:cubicBezTo>
                    <a:cubicBezTo>
                      <a:pt x="7015" y="3549"/>
                      <a:pt x="6716" y="5241"/>
                      <a:pt x="5509" y="6146"/>
                    </a:cubicBezTo>
                    <a:cubicBezTo>
                      <a:pt x="4960" y="6540"/>
                      <a:pt x="4314" y="6712"/>
                      <a:pt x="3676" y="6712"/>
                    </a:cubicBezTo>
                    <a:cubicBezTo>
                      <a:pt x="2892" y="6712"/>
                      <a:pt x="2121" y="6452"/>
                      <a:pt x="1558" y="6024"/>
                    </a:cubicBezTo>
                    <a:cubicBezTo>
                      <a:pt x="1029" y="5642"/>
                      <a:pt x="682" y="5105"/>
                      <a:pt x="508" y="4556"/>
                    </a:cubicBezTo>
                    <a:cubicBezTo>
                      <a:pt x="338" y="4002"/>
                      <a:pt x="346" y="3440"/>
                      <a:pt x="437" y="2951"/>
                    </a:cubicBezTo>
                    <a:cubicBezTo>
                      <a:pt x="630" y="1962"/>
                      <a:pt x="1157" y="1272"/>
                      <a:pt x="1582" y="907"/>
                    </a:cubicBezTo>
                    <a:cubicBezTo>
                      <a:pt x="1743" y="768"/>
                      <a:pt x="1886" y="664"/>
                      <a:pt x="2003" y="587"/>
                    </a:cubicBezTo>
                    <a:lnTo>
                      <a:pt x="2003" y="587"/>
                    </a:lnTo>
                    <a:cubicBezTo>
                      <a:pt x="2388" y="417"/>
                      <a:pt x="2901" y="280"/>
                      <a:pt x="3498" y="280"/>
                    </a:cubicBezTo>
                    <a:close/>
                    <a:moveTo>
                      <a:pt x="3658" y="0"/>
                    </a:moveTo>
                    <a:cubicBezTo>
                      <a:pt x="2757" y="0"/>
                      <a:pt x="2044" y="302"/>
                      <a:pt x="1619" y="598"/>
                    </a:cubicBezTo>
                    <a:cubicBezTo>
                      <a:pt x="1371" y="764"/>
                      <a:pt x="1203" y="925"/>
                      <a:pt x="1104" y="1046"/>
                    </a:cubicBezTo>
                    <a:cubicBezTo>
                      <a:pt x="1004" y="1167"/>
                      <a:pt x="958" y="1233"/>
                      <a:pt x="969" y="1243"/>
                    </a:cubicBezTo>
                    <a:cubicBezTo>
                      <a:pt x="970" y="1244"/>
                      <a:pt x="973" y="1245"/>
                      <a:pt x="975" y="1245"/>
                    </a:cubicBezTo>
                    <a:cubicBezTo>
                      <a:pt x="975" y="1245"/>
                      <a:pt x="976" y="1245"/>
                      <a:pt x="976" y="1245"/>
                    </a:cubicBezTo>
                    <a:lnTo>
                      <a:pt x="976" y="1245"/>
                    </a:lnTo>
                    <a:cubicBezTo>
                      <a:pt x="637" y="1634"/>
                      <a:pt x="313" y="2182"/>
                      <a:pt x="147" y="2890"/>
                    </a:cubicBezTo>
                    <a:cubicBezTo>
                      <a:pt x="29" y="3414"/>
                      <a:pt x="0" y="4028"/>
                      <a:pt x="173" y="4653"/>
                    </a:cubicBezTo>
                    <a:cubicBezTo>
                      <a:pt x="351" y="5273"/>
                      <a:pt x="739" y="5896"/>
                      <a:pt x="1324" y="6332"/>
                    </a:cubicBezTo>
                    <a:cubicBezTo>
                      <a:pt x="1953" y="6820"/>
                      <a:pt x="2813" y="7125"/>
                      <a:pt x="3697" y="7125"/>
                    </a:cubicBezTo>
                    <a:cubicBezTo>
                      <a:pt x="4403" y="7125"/>
                      <a:pt x="5124" y="6931"/>
                      <a:pt x="5756" y="6483"/>
                    </a:cubicBezTo>
                    <a:cubicBezTo>
                      <a:pt x="7146" y="5428"/>
                      <a:pt x="7443" y="3556"/>
                      <a:pt x="6951" y="2213"/>
                    </a:cubicBezTo>
                    <a:cubicBezTo>
                      <a:pt x="6716" y="1522"/>
                      <a:pt x="6243" y="963"/>
                      <a:pt x="5710" y="601"/>
                    </a:cubicBezTo>
                    <a:cubicBezTo>
                      <a:pt x="5172" y="241"/>
                      <a:pt x="4581" y="74"/>
                      <a:pt x="4046" y="19"/>
                    </a:cubicBezTo>
                    <a:cubicBezTo>
                      <a:pt x="3913" y="6"/>
                      <a:pt x="3784" y="0"/>
                      <a:pt x="36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9"/>
              <p:cNvSpPr/>
              <p:nvPr/>
            </p:nvSpPr>
            <p:spPr>
              <a:xfrm>
                <a:off x="2411625" y="4224300"/>
                <a:ext cx="54405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2" h="49511" extrusionOk="0">
                    <a:moveTo>
                      <a:pt x="2704" y="1"/>
                    </a:moveTo>
                    <a:lnTo>
                      <a:pt x="3755" y="3940"/>
                    </a:lnTo>
                    <a:cubicBezTo>
                      <a:pt x="3755" y="3940"/>
                      <a:pt x="19349" y="36644"/>
                      <a:pt x="15998" y="41594"/>
                    </a:cubicBezTo>
                    <a:cubicBezTo>
                      <a:pt x="12646" y="46544"/>
                      <a:pt x="2773" y="47351"/>
                      <a:pt x="2773" y="47351"/>
                    </a:cubicBezTo>
                    <a:lnTo>
                      <a:pt x="1" y="49209"/>
                    </a:lnTo>
                    <a:cubicBezTo>
                      <a:pt x="1" y="49209"/>
                      <a:pt x="2908" y="49510"/>
                      <a:pt x="6441" y="49510"/>
                    </a:cubicBezTo>
                    <a:cubicBezTo>
                      <a:pt x="11367" y="49510"/>
                      <a:pt x="17507" y="48925"/>
                      <a:pt x="18678" y="46126"/>
                    </a:cubicBezTo>
                    <a:cubicBezTo>
                      <a:pt x="20689" y="41317"/>
                      <a:pt x="21762" y="34269"/>
                      <a:pt x="18678" y="28276"/>
                    </a:cubicBezTo>
                    <a:cubicBezTo>
                      <a:pt x="15596" y="22283"/>
                      <a:pt x="2705" y="2"/>
                      <a:pt x="2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9"/>
              <p:cNvSpPr/>
              <p:nvPr/>
            </p:nvSpPr>
            <p:spPr>
              <a:xfrm>
                <a:off x="2241600" y="4224300"/>
                <a:ext cx="544100" cy="1237775"/>
              </a:xfrm>
              <a:custGeom>
                <a:avLst/>
                <a:gdLst/>
                <a:ahLst/>
                <a:cxnLst/>
                <a:rect l="l" t="t" r="r" b="b"/>
                <a:pathLst>
                  <a:path w="21764" h="49511" extrusionOk="0">
                    <a:moveTo>
                      <a:pt x="2706" y="1"/>
                    </a:moveTo>
                    <a:lnTo>
                      <a:pt x="3756" y="3940"/>
                    </a:lnTo>
                    <a:cubicBezTo>
                      <a:pt x="3756" y="3940"/>
                      <a:pt x="19350" y="36644"/>
                      <a:pt x="15998" y="41594"/>
                    </a:cubicBezTo>
                    <a:cubicBezTo>
                      <a:pt x="12648" y="46544"/>
                      <a:pt x="2774" y="47351"/>
                      <a:pt x="2774" y="47351"/>
                    </a:cubicBezTo>
                    <a:lnTo>
                      <a:pt x="1" y="49209"/>
                    </a:lnTo>
                    <a:cubicBezTo>
                      <a:pt x="1" y="49209"/>
                      <a:pt x="2909" y="49510"/>
                      <a:pt x="6442" y="49510"/>
                    </a:cubicBezTo>
                    <a:cubicBezTo>
                      <a:pt x="11368" y="49510"/>
                      <a:pt x="17509" y="48925"/>
                      <a:pt x="18680" y="46126"/>
                    </a:cubicBezTo>
                    <a:cubicBezTo>
                      <a:pt x="20690" y="41317"/>
                      <a:pt x="21763" y="34269"/>
                      <a:pt x="18680" y="28276"/>
                    </a:cubicBezTo>
                    <a:cubicBezTo>
                      <a:pt x="15597" y="22283"/>
                      <a:pt x="2706" y="2"/>
                      <a:pt x="27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9"/>
              <p:cNvSpPr/>
              <p:nvPr/>
            </p:nvSpPr>
            <p:spPr>
              <a:xfrm>
                <a:off x="2192075" y="4025725"/>
                <a:ext cx="445050" cy="1437650"/>
              </a:xfrm>
              <a:custGeom>
                <a:avLst/>
                <a:gdLst/>
                <a:ahLst/>
                <a:cxnLst/>
                <a:rect l="l" t="t" r="r" b="b"/>
                <a:pathLst>
                  <a:path w="17802" h="57506" extrusionOk="0">
                    <a:moveTo>
                      <a:pt x="6920" y="1"/>
                    </a:moveTo>
                    <a:lnTo>
                      <a:pt x="0" y="57506"/>
                    </a:lnTo>
                    <a:lnTo>
                      <a:pt x="8096" y="57506"/>
                    </a:lnTo>
                    <a:cubicBezTo>
                      <a:pt x="11107" y="57506"/>
                      <a:pt x="13725" y="55441"/>
                      <a:pt x="14426" y="52513"/>
                    </a:cubicBezTo>
                    <a:cubicBezTo>
                      <a:pt x="15814" y="46727"/>
                      <a:pt x="17801" y="37178"/>
                      <a:pt x="17541" y="30859"/>
                    </a:cubicBezTo>
                    <a:cubicBezTo>
                      <a:pt x="17257" y="23949"/>
                      <a:pt x="13960" y="11565"/>
                      <a:pt x="12137" y="5171"/>
                    </a:cubicBezTo>
                    <a:cubicBezTo>
                      <a:pt x="11421" y="2654"/>
                      <a:pt x="9443" y="694"/>
                      <a:pt x="69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9"/>
              <p:cNvSpPr/>
              <p:nvPr/>
            </p:nvSpPr>
            <p:spPr>
              <a:xfrm>
                <a:off x="1411900" y="4019275"/>
                <a:ext cx="1064250" cy="1447275"/>
              </a:xfrm>
              <a:custGeom>
                <a:avLst/>
                <a:gdLst/>
                <a:ahLst/>
                <a:cxnLst/>
                <a:rect l="l" t="t" r="r" b="b"/>
                <a:pathLst>
                  <a:path w="42570" h="57891" extrusionOk="0">
                    <a:moveTo>
                      <a:pt x="22900" y="0"/>
                    </a:moveTo>
                    <a:cubicBezTo>
                      <a:pt x="19408" y="0"/>
                      <a:pt x="15990" y="1317"/>
                      <a:pt x="13581" y="3851"/>
                    </a:cubicBezTo>
                    <a:cubicBezTo>
                      <a:pt x="11794" y="5731"/>
                      <a:pt x="10378" y="8411"/>
                      <a:pt x="10565" y="12141"/>
                    </a:cubicBezTo>
                    <a:cubicBezTo>
                      <a:pt x="11040" y="21632"/>
                      <a:pt x="11753" y="30181"/>
                      <a:pt x="11753" y="30181"/>
                    </a:cubicBezTo>
                    <a:cubicBezTo>
                      <a:pt x="11753" y="30181"/>
                      <a:pt x="2290" y="33354"/>
                      <a:pt x="385" y="51179"/>
                    </a:cubicBezTo>
                    <a:cubicBezTo>
                      <a:pt x="0" y="54774"/>
                      <a:pt x="2868" y="57891"/>
                      <a:pt x="6479" y="57891"/>
                    </a:cubicBezTo>
                    <a:cubicBezTo>
                      <a:pt x="6489" y="57891"/>
                      <a:pt x="6499" y="57891"/>
                      <a:pt x="6508" y="57891"/>
                    </a:cubicBezTo>
                    <a:lnTo>
                      <a:pt x="31208" y="57781"/>
                    </a:lnTo>
                    <a:cubicBezTo>
                      <a:pt x="33671" y="57770"/>
                      <a:pt x="35878" y="56285"/>
                      <a:pt x="36833" y="54016"/>
                    </a:cubicBezTo>
                    <a:cubicBezTo>
                      <a:pt x="39051" y="48748"/>
                      <a:pt x="42569" y="38669"/>
                      <a:pt x="42108" y="28601"/>
                    </a:cubicBezTo>
                    <a:cubicBezTo>
                      <a:pt x="41439" y="14033"/>
                      <a:pt x="38127" y="259"/>
                      <a:pt x="38127" y="259"/>
                    </a:cubicBezTo>
                    <a:lnTo>
                      <a:pt x="23137" y="2"/>
                    </a:lnTo>
                    <a:cubicBezTo>
                      <a:pt x="23058" y="1"/>
                      <a:pt x="22979" y="0"/>
                      <a:pt x="229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9"/>
              <p:cNvSpPr/>
              <p:nvPr/>
            </p:nvSpPr>
            <p:spPr>
              <a:xfrm>
                <a:off x="1703775" y="4753800"/>
                <a:ext cx="49412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19765" h="1336" extrusionOk="0">
                    <a:moveTo>
                      <a:pt x="7766" y="0"/>
                    </a:moveTo>
                    <a:cubicBezTo>
                      <a:pt x="5882" y="0"/>
                      <a:pt x="4199" y="88"/>
                      <a:pt x="2888" y="205"/>
                    </a:cubicBezTo>
                    <a:cubicBezTo>
                      <a:pt x="1992" y="285"/>
                      <a:pt x="1269" y="369"/>
                      <a:pt x="771" y="445"/>
                    </a:cubicBezTo>
                    <a:cubicBezTo>
                      <a:pt x="274" y="520"/>
                      <a:pt x="0" y="575"/>
                      <a:pt x="4" y="603"/>
                    </a:cubicBezTo>
                    <a:cubicBezTo>
                      <a:pt x="6" y="619"/>
                      <a:pt x="76" y="626"/>
                      <a:pt x="208" y="626"/>
                    </a:cubicBezTo>
                    <a:cubicBezTo>
                      <a:pt x="607" y="626"/>
                      <a:pt x="1565" y="564"/>
                      <a:pt x="2908" y="501"/>
                    </a:cubicBezTo>
                    <a:cubicBezTo>
                      <a:pt x="4029" y="448"/>
                      <a:pt x="5420" y="406"/>
                      <a:pt x="6975" y="406"/>
                    </a:cubicBezTo>
                    <a:cubicBezTo>
                      <a:pt x="7900" y="406"/>
                      <a:pt x="8883" y="421"/>
                      <a:pt x="9901" y="457"/>
                    </a:cubicBezTo>
                    <a:cubicBezTo>
                      <a:pt x="12630" y="559"/>
                      <a:pt x="15092" y="797"/>
                      <a:pt x="16871" y="1009"/>
                    </a:cubicBezTo>
                    <a:cubicBezTo>
                      <a:pt x="18387" y="1190"/>
                      <a:pt x="19410" y="1336"/>
                      <a:pt x="19685" y="1336"/>
                    </a:cubicBezTo>
                    <a:cubicBezTo>
                      <a:pt x="19733" y="1336"/>
                      <a:pt x="19758" y="1331"/>
                      <a:pt x="19760" y="1322"/>
                    </a:cubicBezTo>
                    <a:cubicBezTo>
                      <a:pt x="19765" y="1293"/>
                      <a:pt x="19497" y="1220"/>
                      <a:pt x="19006" y="1107"/>
                    </a:cubicBezTo>
                    <a:cubicBezTo>
                      <a:pt x="18516" y="995"/>
                      <a:pt x="17800" y="859"/>
                      <a:pt x="16912" y="716"/>
                    </a:cubicBezTo>
                    <a:cubicBezTo>
                      <a:pt x="15137" y="425"/>
                      <a:pt x="12662" y="140"/>
                      <a:pt x="9916" y="39"/>
                    </a:cubicBezTo>
                    <a:cubicBezTo>
                      <a:pt x="9178" y="12"/>
                      <a:pt x="8459" y="0"/>
                      <a:pt x="776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9"/>
              <p:cNvSpPr/>
              <p:nvPr/>
            </p:nvSpPr>
            <p:spPr>
              <a:xfrm>
                <a:off x="1697675" y="4699875"/>
                <a:ext cx="507025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20281" h="2792" extrusionOk="0">
                    <a:moveTo>
                      <a:pt x="17927" y="1"/>
                    </a:moveTo>
                    <a:cubicBezTo>
                      <a:pt x="17719" y="1"/>
                      <a:pt x="17501" y="2"/>
                      <a:pt x="17271" y="5"/>
                    </a:cubicBezTo>
                    <a:cubicBezTo>
                      <a:pt x="15412" y="23"/>
                      <a:pt x="12840" y="164"/>
                      <a:pt x="10024" y="532"/>
                    </a:cubicBezTo>
                    <a:cubicBezTo>
                      <a:pt x="7207" y="905"/>
                      <a:pt x="4686" y="1433"/>
                      <a:pt x="2886" y="1897"/>
                    </a:cubicBezTo>
                    <a:cubicBezTo>
                      <a:pt x="1985" y="2128"/>
                      <a:pt x="1260" y="2333"/>
                      <a:pt x="767" y="2495"/>
                    </a:cubicBezTo>
                    <a:cubicBezTo>
                      <a:pt x="271" y="2654"/>
                      <a:pt x="1" y="2755"/>
                      <a:pt x="8" y="2783"/>
                    </a:cubicBezTo>
                    <a:cubicBezTo>
                      <a:pt x="10" y="2789"/>
                      <a:pt x="22" y="2791"/>
                      <a:pt x="43" y="2791"/>
                    </a:cubicBezTo>
                    <a:cubicBezTo>
                      <a:pt x="243" y="2791"/>
                      <a:pt x="1313" y="2537"/>
                      <a:pt x="2953" y="2186"/>
                    </a:cubicBezTo>
                    <a:cubicBezTo>
                      <a:pt x="4764" y="1797"/>
                      <a:pt x="7278" y="1318"/>
                      <a:pt x="10079" y="947"/>
                    </a:cubicBezTo>
                    <a:cubicBezTo>
                      <a:pt x="12879" y="580"/>
                      <a:pt x="15431" y="395"/>
                      <a:pt x="17281" y="300"/>
                    </a:cubicBezTo>
                    <a:cubicBezTo>
                      <a:pt x="19131" y="205"/>
                      <a:pt x="20279" y="179"/>
                      <a:pt x="20280" y="114"/>
                    </a:cubicBezTo>
                    <a:cubicBezTo>
                      <a:pt x="20280" y="86"/>
                      <a:pt x="19994" y="58"/>
                      <a:pt x="19474" y="33"/>
                    </a:cubicBezTo>
                    <a:cubicBezTo>
                      <a:pt x="19082" y="12"/>
                      <a:pt x="18559" y="1"/>
                      <a:pt x="1792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19"/>
              <p:cNvSpPr/>
              <p:nvPr/>
            </p:nvSpPr>
            <p:spPr>
              <a:xfrm>
                <a:off x="1741175" y="4102000"/>
                <a:ext cx="638075" cy="755900"/>
              </a:xfrm>
              <a:custGeom>
                <a:avLst/>
                <a:gdLst/>
                <a:ahLst/>
                <a:cxnLst/>
                <a:rect l="l" t="t" r="r" b="b"/>
                <a:pathLst>
                  <a:path w="25523" h="30236" extrusionOk="0">
                    <a:moveTo>
                      <a:pt x="10371" y="0"/>
                    </a:moveTo>
                    <a:cubicBezTo>
                      <a:pt x="9355" y="0"/>
                      <a:pt x="8351" y="51"/>
                      <a:pt x="7362" y="212"/>
                    </a:cubicBezTo>
                    <a:cubicBezTo>
                      <a:pt x="4975" y="596"/>
                      <a:pt x="2655" y="1699"/>
                      <a:pt x="1367" y="3621"/>
                    </a:cubicBezTo>
                    <a:cubicBezTo>
                      <a:pt x="734" y="4571"/>
                      <a:pt x="381" y="5643"/>
                      <a:pt x="204" y="6690"/>
                    </a:cubicBezTo>
                    <a:cubicBezTo>
                      <a:pt x="25" y="7740"/>
                      <a:pt x="0" y="8770"/>
                      <a:pt x="15" y="9755"/>
                    </a:cubicBezTo>
                    <a:cubicBezTo>
                      <a:pt x="71" y="11729"/>
                      <a:pt x="187" y="13547"/>
                      <a:pt x="263" y="15217"/>
                    </a:cubicBezTo>
                    <a:cubicBezTo>
                      <a:pt x="437" y="18525"/>
                      <a:pt x="579" y="21214"/>
                      <a:pt x="679" y="23117"/>
                    </a:cubicBezTo>
                    <a:cubicBezTo>
                      <a:pt x="736" y="24021"/>
                      <a:pt x="781" y="24736"/>
                      <a:pt x="814" y="25263"/>
                    </a:cubicBezTo>
                    <a:cubicBezTo>
                      <a:pt x="832" y="25487"/>
                      <a:pt x="847" y="25670"/>
                      <a:pt x="859" y="25820"/>
                    </a:cubicBezTo>
                    <a:cubicBezTo>
                      <a:pt x="872" y="25945"/>
                      <a:pt x="881" y="26009"/>
                      <a:pt x="889" y="26009"/>
                    </a:cubicBezTo>
                    <a:cubicBezTo>
                      <a:pt x="889" y="26009"/>
                      <a:pt x="889" y="26009"/>
                      <a:pt x="889" y="26009"/>
                    </a:cubicBezTo>
                    <a:cubicBezTo>
                      <a:pt x="896" y="26009"/>
                      <a:pt x="901" y="25944"/>
                      <a:pt x="902" y="25818"/>
                    </a:cubicBezTo>
                    <a:cubicBezTo>
                      <a:pt x="901" y="25667"/>
                      <a:pt x="899" y="25484"/>
                      <a:pt x="898" y="25259"/>
                    </a:cubicBezTo>
                    <a:cubicBezTo>
                      <a:pt x="885" y="24731"/>
                      <a:pt x="865" y="24015"/>
                      <a:pt x="842" y="23109"/>
                    </a:cubicBezTo>
                    <a:cubicBezTo>
                      <a:pt x="773" y="21205"/>
                      <a:pt x="677" y="18514"/>
                      <a:pt x="559" y="15204"/>
                    </a:cubicBezTo>
                    <a:cubicBezTo>
                      <a:pt x="503" y="13538"/>
                      <a:pt x="403" y="11704"/>
                      <a:pt x="362" y="9751"/>
                    </a:cubicBezTo>
                    <a:cubicBezTo>
                      <a:pt x="351" y="7826"/>
                      <a:pt x="480" y="5643"/>
                      <a:pt x="1687" y="3838"/>
                    </a:cubicBezTo>
                    <a:cubicBezTo>
                      <a:pt x="2898" y="2043"/>
                      <a:pt x="5112" y="984"/>
                      <a:pt x="7428" y="617"/>
                    </a:cubicBezTo>
                    <a:cubicBezTo>
                      <a:pt x="8373" y="465"/>
                      <a:pt x="9341" y="416"/>
                      <a:pt x="10327" y="416"/>
                    </a:cubicBezTo>
                    <a:cubicBezTo>
                      <a:pt x="11789" y="416"/>
                      <a:pt x="13291" y="523"/>
                      <a:pt x="14818" y="553"/>
                    </a:cubicBezTo>
                    <a:cubicBezTo>
                      <a:pt x="16095" y="575"/>
                      <a:pt x="17350" y="558"/>
                      <a:pt x="18567" y="693"/>
                    </a:cubicBezTo>
                    <a:cubicBezTo>
                      <a:pt x="19777" y="822"/>
                      <a:pt x="20970" y="1111"/>
                      <a:pt x="21930" y="1759"/>
                    </a:cubicBezTo>
                    <a:cubicBezTo>
                      <a:pt x="22903" y="2390"/>
                      <a:pt x="23542" y="3393"/>
                      <a:pt x="23853" y="4472"/>
                    </a:cubicBezTo>
                    <a:cubicBezTo>
                      <a:pt x="24182" y="5552"/>
                      <a:pt x="24275" y="6677"/>
                      <a:pt x="24377" y="7774"/>
                    </a:cubicBezTo>
                    <a:cubicBezTo>
                      <a:pt x="24785" y="12170"/>
                      <a:pt x="25102" y="16130"/>
                      <a:pt x="25174" y="19464"/>
                    </a:cubicBezTo>
                    <a:cubicBezTo>
                      <a:pt x="25264" y="22797"/>
                      <a:pt x="25112" y="25496"/>
                      <a:pt x="24946" y="27351"/>
                    </a:cubicBezTo>
                    <a:cubicBezTo>
                      <a:pt x="24851" y="28280"/>
                      <a:pt x="24776" y="29001"/>
                      <a:pt x="24710" y="29487"/>
                    </a:cubicBezTo>
                    <a:cubicBezTo>
                      <a:pt x="24684" y="29711"/>
                      <a:pt x="24664" y="29894"/>
                      <a:pt x="24647" y="30043"/>
                    </a:cubicBezTo>
                    <a:cubicBezTo>
                      <a:pt x="24635" y="30168"/>
                      <a:pt x="24633" y="30234"/>
                      <a:pt x="24639" y="30235"/>
                    </a:cubicBezTo>
                    <a:cubicBezTo>
                      <a:pt x="24639" y="30235"/>
                      <a:pt x="24639" y="30235"/>
                      <a:pt x="24640" y="30235"/>
                    </a:cubicBezTo>
                    <a:cubicBezTo>
                      <a:pt x="24647" y="30235"/>
                      <a:pt x="24664" y="30172"/>
                      <a:pt x="24690" y="30050"/>
                    </a:cubicBezTo>
                    <a:cubicBezTo>
                      <a:pt x="24717" y="29901"/>
                      <a:pt x="24751" y="29721"/>
                      <a:pt x="24793" y="29500"/>
                    </a:cubicBezTo>
                    <a:cubicBezTo>
                      <a:pt x="24887" y="29016"/>
                      <a:pt x="24987" y="28297"/>
                      <a:pt x="25108" y="27368"/>
                    </a:cubicBezTo>
                    <a:cubicBezTo>
                      <a:pt x="25326" y="25512"/>
                      <a:pt x="25522" y="22805"/>
                      <a:pt x="25470" y="19458"/>
                    </a:cubicBezTo>
                    <a:cubicBezTo>
                      <a:pt x="25436" y="16112"/>
                      <a:pt x="25149" y="12138"/>
                      <a:pt x="24761" y="7740"/>
                    </a:cubicBezTo>
                    <a:cubicBezTo>
                      <a:pt x="24664" y="6643"/>
                      <a:pt x="24577" y="5494"/>
                      <a:pt x="24237" y="4356"/>
                    </a:cubicBezTo>
                    <a:cubicBezTo>
                      <a:pt x="23916" y="3220"/>
                      <a:pt x="23216" y="2105"/>
                      <a:pt x="22159" y="1418"/>
                    </a:cubicBezTo>
                    <a:cubicBezTo>
                      <a:pt x="21116" y="712"/>
                      <a:pt x="19856" y="413"/>
                      <a:pt x="18613" y="279"/>
                    </a:cubicBezTo>
                    <a:cubicBezTo>
                      <a:pt x="17361" y="138"/>
                      <a:pt x="16093" y="156"/>
                      <a:pt x="14824" y="135"/>
                    </a:cubicBezTo>
                    <a:cubicBezTo>
                      <a:pt x="13329" y="106"/>
                      <a:pt x="11839" y="0"/>
                      <a:pt x="10371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19"/>
              <p:cNvSpPr/>
              <p:nvPr/>
            </p:nvSpPr>
            <p:spPr>
              <a:xfrm>
                <a:off x="2350800" y="4846975"/>
                <a:ext cx="47175" cy="606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2426" extrusionOk="0">
                    <a:moveTo>
                      <a:pt x="331" y="395"/>
                    </a:moveTo>
                    <a:lnTo>
                      <a:pt x="331" y="395"/>
                    </a:lnTo>
                    <a:cubicBezTo>
                      <a:pt x="413" y="477"/>
                      <a:pt x="511" y="576"/>
                      <a:pt x="616" y="693"/>
                    </a:cubicBezTo>
                    <a:cubicBezTo>
                      <a:pt x="807" y="902"/>
                      <a:pt x="979" y="1127"/>
                      <a:pt x="1131" y="1365"/>
                    </a:cubicBezTo>
                    <a:cubicBezTo>
                      <a:pt x="1221" y="1505"/>
                      <a:pt x="1302" y="1649"/>
                      <a:pt x="1375" y="1797"/>
                    </a:cubicBezTo>
                    <a:cubicBezTo>
                      <a:pt x="1404" y="1858"/>
                      <a:pt x="1433" y="1913"/>
                      <a:pt x="1449" y="1957"/>
                    </a:cubicBezTo>
                    <a:lnTo>
                      <a:pt x="1449" y="1957"/>
                    </a:lnTo>
                    <a:cubicBezTo>
                      <a:pt x="1407" y="1919"/>
                      <a:pt x="1348" y="1846"/>
                      <a:pt x="1298" y="1790"/>
                    </a:cubicBezTo>
                    <a:cubicBezTo>
                      <a:pt x="1183" y="1658"/>
                      <a:pt x="1078" y="1526"/>
                      <a:pt x="981" y="1397"/>
                    </a:cubicBezTo>
                    <a:cubicBezTo>
                      <a:pt x="810" y="1168"/>
                      <a:pt x="649" y="930"/>
                      <a:pt x="502" y="684"/>
                    </a:cubicBezTo>
                    <a:cubicBezTo>
                      <a:pt x="438" y="578"/>
                      <a:pt x="381" y="480"/>
                      <a:pt x="331" y="395"/>
                    </a:cubicBezTo>
                    <a:close/>
                    <a:moveTo>
                      <a:pt x="57" y="1"/>
                    </a:moveTo>
                    <a:cubicBezTo>
                      <a:pt x="55" y="1"/>
                      <a:pt x="53" y="1"/>
                      <a:pt x="51" y="2"/>
                    </a:cubicBezTo>
                    <a:cubicBezTo>
                      <a:pt x="0" y="19"/>
                      <a:pt x="40" y="339"/>
                      <a:pt x="237" y="818"/>
                    </a:cubicBezTo>
                    <a:cubicBezTo>
                      <a:pt x="355" y="1097"/>
                      <a:pt x="498" y="1365"/>
                      <a:pt x="664" y="1618"/>
                    </a:cubicBezTo>
                    <a:cubicBezTo>
                      <a:pt x="763" y="1769"/>
                      <a:pt x="869" y="1914"/>
                      <a:pt x="983" y="2053"/>
                    </a:cubicBezTo>
                    <a:cubicBezTo>
                      <a:pt x="1046" y="2127"/>
                      <a:pt x="1090" y="2193"/>
                      <a:pt x="1189" y="2284"/>
                    </a:cubicBezTo>
                    <a:cubicBezTo>
                      <a:pt x="1253" y="2333"/>
                      <a:pt x="1354" y="2425"/>
                      <a:pt x="1509" y="2425"/>
                    </a:cubicBezTo>
                    <a:cubicBezTo>
                      <a:pt x="1557" y="2425"/>
                      <a:pt x="1610" y="2416"/>
                      <a:pt x="1669" y="2395"/>
                    </a:cubicBezTo>
                    <a:cubicBezTo>
                      <a:pt x="1772" y="2352"/>
                      <a:pt x="1853" y="2240"/>
                      <a:pt x="1871" y="2145"/>
                    </a:cubicBezTo>
                    <a:cubicBezTo>
                      <a:pt x="1887" y="2068"/>
                      <a:pt x="1886" y="1988"/>
                      <a:pt x="1867" y="1912"/>
                    </a:cubicBezTo>
                    <a:cubicBezTo>
                      <a:pt x="1835" y="1776"/>
                      <a:pt x="1778" y="1690"/>
                      <a:pt x="1740" y="1610"/>
                    </a:cubicBezTo>
                    <a:cubicBezTo>
                      <a:pt x="1653" y="1449"/>
                      <a:pt x="1556" y="1294"/>
                      <a:pt x="1449" y="1146"/>
                    </a:cubicBezTo>
                    <a:cubicBezTo>
                      <a:pt x="1268" y="898"/>
                      <a:pt x="1056" y="673"/>
                      <a:pt x="820" y="478"/>
                    </a:cubicBezTo>
                    <a:cubicBezTo>
                      <a:pt x="508" y="224"/>
                      <a:pt x="253" y="102"/>
                      <a:pt x="139" y="79"/>
                    </a:cubicBezTo>
                    <a:lnTo>
                      <a:pt x="139" y="79"/>
                    </a:lnTo>
                    <a:cubicBezTo>
                      <a:pt x="104" y="29"/>
                      <a:pt x="77" y="1"/>
                      <a:pt x="5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9"/>
              <p:cNvSpPr/>
              <p:nvPr/>
            </p:nvSpPr>
            <p:spPr>
              <a:xfrm>
                <a:off x="1477425" y="4775100"/>
                <a:ext cx="247250" cy="510300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20412" extrusionOk="0">
                    <a:moveTo>
                      <a:pt x="9833" y="1"/>
                    </a:moveTo>
                    <a:cubicBezTo>
                      <a:pt x="9792" y="1"/>
                      <a:pt x="9535" y="196"/>
                      <a:pt x="9101" y="553"/>
                    </a:cubicBezTo>
                    <a:cubicBezTo>
                      <a:pt x="8639" y="923"/>
                      <a:pt x="8011" y="1509"/>
                      <a:pt x="7281" y="2276"/>
                    </a:cubicBezTo>
                    <a:cubicBezTo>
                      <a:pt x="6544" y="3039"/>
                      <a:pt x="5739" y="4015"/>
                      <a:pt x="4921" y="5155"/>
                    </a:cubicBezTo>
                    <a:cubicBezTo>
                      <a:pt x="4120" y="6308"/>
                      <a:pt x="3317" y="7631"/>
                      <a:pt x="2608" y="9089"/>
                    </a:cubicBezTo>
                    <a:cubicBezTo>
                      <a:pt x="1913" y="10554"/>
                      <a:pt x="1384" y="12007"/>
                      <a:pt x="985" y="13353"/>
                    </a:cubicBezTo>
                    <a:cubicBezTo>
                      <a:pt x="607" y="14704"/>
                      <a:pt x="349" y="15943"/>
                      <a:pt x="214" y="16995"/>
                    </a:cubicBezTo>
                    <a:cubicBezTo>
                      <a:pt x="73" y="18045"/>
                      <a:pt x="7" y="18901"/>
                      <a:pt x="8" y="19492"/>
                    </a:cubicBezTo>
                    <a:cubicBezTo>
                      <a:pt x="1" y="20085"/>
                      <a:pt x="9" y="20411"/>
                      <a:pt x="39" y="20412"/>
                    </a:cubicBezTo>
                    <a:cubicBezTo>
                      <a:pt x="39" y="20412"/>
                      <a:pt x="39" y="20412"/>
                      <a:pt x="39" y="20412"/>
                    </a:cubicBezTo>
                    <a:cubicBezTo>
                      <a:pt x="117" y="20412"/>
                      <a:pt x="154" y="19106"/>
                      <a:pt x="507" y="17040"/>
                    </a:cubicBezTo>
                    <a:cubicBezTo>
                      <a:pt x="678" y="16005"/>
                      <a:pt x="963" y="14789"/>
                      <a:pt x="1356" y="13462"/>
                    </a:cubicBezTo>
                    <a:cubicBezTo>
                      <a:pt x="1769" y="12141"/>
                      <a:pt x="2302" y="10713"/>
                      <a:pt x="2986" y="9271"/>
                    </a:cubicBezTo>
                    <a:cubicBezTo>
                      <a:pt x="3685" y="7833"/>
                      <a:pt x="4465" y="6524"/>
                      <a:pt x="5238" y="5376"/>
                    </a:cubicBezTo>
                    <a:cubicBezTo>
                      <a:pt x="6027" y="4239"/>
                      <a:pt x="6798" y="3256"/>
                      <a:pt x="7500" y="2475"/>
                    </a:cubicBezTo>
                    <a:cubicBezTo>
                      <a:pt x="8892" y="907"/>
                      <a:pt x="9889" y="61"/>
                      <a:pt x="9838" y="2"/>
                    </a:cubicBezTo>
                    <a:cubicBezTo>
                      <a:pt x="9837" y="1"/>
                      <a:pt x="9836" y="1"/>
                      <a:pt x="983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9"/>
              <p:cNvSpPr/>
              <p:nvPr/>
            </p:nvSpPr>
            <p:spPr>
              <a:xfrm>
                <a:off x="1584750" y="4915125"/>
                <a:ext cx="668675" cy="375775"/>
              </a:xfrm>
              <a:custGeom>
                <a:avLst/>
                <a:gdLst/>
                <a:ahLst/>
                <a:cxnLst/>
                <a:rect l="l" t="t" r="r" b="b"/>
                <a:pathLst>
                  <a:path w="26747" h="15031" extrusionOk="0">
                    <a:moveTo>
                      <a:pt x="4043" y="1"/>
                    </a:moveTo>
                    <a:cubicBezTo>
                      <a:pt x="3757" y="2"/>
                      <a:pt x="3608" y="8"/>
                      <a:pt x="3608" y="19"/>
                    </a:cubicBezTo>
                    <a:cubicBezTo>
                      <a:pt x="3607" y="31"/>
                      <a:pt x="3756" y="46"/>
                      <a:pt x="4042" y="67"/>
                    </a:cubicBezTo>
                    <a:lnTo>
                      <a:pt x="5301" y="140"/>
                    </a:lnTo>
                    <a:cubicBezTo>
                      <a:pt x="6439" y="203"/>
                      <a:pt x="8035" y="292"/>
                      <a:pt x="10032" y="402"/>
                    </a:cubicBezTo>
                    <a:cubicBezTo>
                      <a:pt x="14040" y="643"/>
                      <a:pt x="19685" y="1051"/>
                      <a:pt x="26277" y="1785"/>
                    </a:cubicBezTo>
                    <a:lnTo>
                      <a:pt x="26277" y="1785"/>
                    </a:lnTo>
                    <a:cubicBezTo>
                      <a:pt x="25875" y="3694"/>
                      <a:pt x="25453" y="5692"/>
                      <a:pt x="25017" y="7757"/>
                    </a:cubicBezTo>
                    <a:cubicBezTo>
                      <a:pt x="24791" y="8827"/>
                      <a:pt x="24560" y="9914"/>
                      <a:pt x="24327" y="11016"/>
                    </a:cubicBezTo>
                    <a:cubicBezTo>
                      <a:pt x="24085" y="12087"/>
                      <a:pt x="23675" y="13190"/>
                      <a:pt x="22731" y="13769"/>
                    </a:cubicBezTo>
                    <a:cubicBezTo>
                      <a:pt x="21731" y="14402"/>
                      <a:pt x="20473" y="14482"/>
                      <a:pt x="19282" y="14535"/>
                    </a:cubicBezTo>
                    <a:cubicBezTo>
                      <a:pt x="18073" y="14588"/>
                      <a:pt x="16882" y="14612"/>
                      <a:pt x="15710" y="14620"/>
                    </a:cubicBezTo>
                    <a:cubicBezTo>
                      <a:pt x="15525" y="14621"/>
                      <a:pt x="15340" y="14621"/>
                      <a:pt x="15156" y="14621"/>
                    </a:cubicBezTo>
                    <a:cubicBezTo>
                      <a:pt x="13012" y="14621"/>
                      <a:pt x="10939" y="14548"/>
                      <a:pt x="8961" y="14418"/>
                    </a:cubicBezTo>
                    <a:cubicBezTo>
                      <a:pt x="6814" y="14281"/>
                      <a:pt x="4777" y="14071"/>
                      <a:pt x="2879" y="13827"/>
                    </a:cubicBezTo>
                    <a:cubicBezTo>
                      <a:pt x="1969" y="13667"/>
                      <a:pt x="875" y="13733"/>
                      <a:pt x="508" y="12992"/>
                    </a:cubicBezTo>
                    <a:cubicBezTo>
                      <a:pt x="331" y="12641"/>
                      <a:pt x="327" y="12207"/>
                      <a:pt x="354" y="11794"/>
                    </a:cubicBezTo>
                    <a:cubicBezTo>
                      <a:pt x="391" y="11376"/>
                      <a:pt x="428" y="10959"/>
                      <a:pt x="482" y="10558"/>
                    </a:cubicBezTo>
                    <a:cubicBezTo>
                      <a:pt x="890" y="7334"/>
                      <a:pt x="1781" y="4827"/>
                      <a:pt x="2492" y="3160"/>
                    </a:cubicBezTo>
                    <a:cubicBezTo>
                      <a:pt x="2847" y="2322"/>
                      <a:pt x="3172" y="1693"/>
                      <a:pt x="3381" y="1262"/>
                    </a:cubicBezTo>
                    <a:cubicBezTo>
                      <a:pt x="3480" y="1068"/>
                      <a:pt x="3562" y="907"/>
                      <a:pt x="3629" y="776"/>
                    </a:cubicBezTo>
                    <a:cubicBezTo>
                      <a:pt x="3683" y="665"/>
                      <a:pt x="3708" y="606"/>
                      <a:pt x="3701" y="602"/>
                    </a:cubicBezTo>
                    <a:cubicBezTo>
                      <a:pt x="3701" y="602"/>
                      <a:pt x="3701" y="602"/>
                      <a:pt x="3700" y="602"/>
                    </a:cubicBezTo>
                    <a:cubicBezTo>
                      <a:pt x="3693" y="602"/>
                      <a:pt x="3656" y="653"/>
                      <a:pt x="3592" y="755"/>
                    </a:cubicBezTo>
                    <a:cubicBezTo>
                      <a:pt x="3514" y="881"/>
                      <a:pt x="3420" y="1034"/>
                      <a:pt x="3307" y="1221"/>
                    </a:cubicBezTo>
                    <a:cubicBezTo>
                      <a:pt x="3072" y="1641"/>
                      <a:pt x="2723" y="2260"/>
                      <a:pt x="2344" y="3093"/>
                    </a:cubicBezTo>
                    <a:cubicBezTo>
                      <a:pt x="1583" y="4750"/>
                      <a:pt x="639" y="7264"/>
                      <a:pt x="188" y="10519"/>
                    </a:cubicBezTo>
                    <a:cubicBezTo>
                      <a:pt x="128" y="10925"/>
                      <a:pt x="87" y="11341"/>
                      <a:pt x="45" y="11772"/>
                    </a:cubicBezTo>
                    <a:cubicBezTo>
                      <a:pt x="15" y="12202"/>
                      <a:pt x="0" y="12681"/>
                      <a:pt x="220" y="13138"/>
                    </a:cubicBezTo>
                    <a:cubicBezTo>
                      <a:pt x="438" y="13613"/>
                      <a:pt x="961" y="13866"/>
                      <a:pt x="1423" y="13954"/>
                    </a:cubicBezTo>
                    <a:cubicBezTo>
                      <a:pt x="1897" y="14052"/>
                      <a:pt x="2355" y="14098"/>
                      <a:pt x="2833" y="14171"/>
                    </a:cubicBezTo>
                    <a:cubicBezTo>
                      <a:pt x="4737" y="14430"/>
                      <a:pt x="6780" y="14654"/>
                      <a:pt x="8935" y="14802"/>
                    </a:cubicBezTo>
                    <a:cubicBezTo>
                      <a:pt x="11002" y="14948"/>
                      <a:pt x="13173" y="15030"/>
                      <a:pt x="15421" y="15030"/>
                    </a:cubicBezTo>
                    <a:cubicBezTo>
                      <a:pt x="15518" y="15030"/>
                      <a:pt x="15615" y="15030"/>
                      <a:pt x="15713" y="15030"/>
                    </a:cubicBezTo>
                    <a:cubicBezTo>
                      <a:pt x="16888" y="15024"/>
                      <a:pt x="18086" y="15002"/>
                      <a:pt x="19299" y="14950"/>
                    </a:cubicBezTo>
                    <a:cubicBezTo>
                      <a:pt x="20499" y="14893"/>
                      <a:pt x="21819" y="14833"/>
                      <a:pt x="22957" y="14119"/>
                    </a:cubicBezTo>
                    <a:cubicBezTo>
                      <a:pt x="23481" y="13793"/>
                      <a:pt x="23895" y="13301"/>
                      <a:pt x="24166" y="12767"/>
                    </a:cubicBezTo>
                    <a:cubicBezTo>
                      <a:pt x="24441" y="12232"/>
                      <a:pt x="24602" y="11666"/>
                      <a:pt x="24733" y="11110"/>
                    </a:cubicBezTo>
                    <a:cubicBezTo>
                      <a:pt x="24966" y="10003"/>
                      <a:pt x="25194" y="8912"/>
                      <a:pt x="25420" y="7840"/>
                    </a:cubicBezTo>
                    <a:cubicBezTo>
                      <a:pt x="25865" y="5697"/>
                      <a:pt x="26293" y="3628"/>
                      <a:pt x="26703" y="1654"/>
                    </a:cubicBezTo>
                    <a:lnTo>
                      <a:pt x="26747" y="1442"/>
                    </a:lnTo>
                    <a:lnTo>
                      <a:pt x="26533" y="1420"/>
                    </a:lnTo>
                    <a:cubicBezTo>
                      <a:pt x="19838" y="700"/>
                      <a:pt x="14101" y="338"/>
                      <a:pt x="10045" y="163"/>
                    </a:cubicBezTo>
                    <a:cubicBezTo>
                      <a:pt x="8016" y="74"/>
                      <a:pt x="6407" y="30"/>
                      <a:pt x="5305" y="11"/>
                    </a:cubicBezTo>
                    <a:lnTo>
                      <a:pt x="4043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9"/>
              <p:cNvSpPr/>
              <p:nvPr/>
            </p:nvSpPr>
            <p:spPr>
              <a:xfrm>
                <a:off x="2237125" y="4952100"/>
                <a:ext cx="5735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824" extrusionOk="0">
                    <a:moveTo>
                      <a:pt x="959" y="477"/>
                    </a:moveTo>
                    <a:cubicBezTo>
                      <a:pt x="1119" y="540"/>
                      <a:pt x="1271" y="622"/>
                      <a:pt x="1411" y="721"/>
                    </a:cubicBezTo>
                    <a:cubicBezTo>
                      <a:pt x="1636" y="868"/>
                      <a:pt x="1870" y="1142"/>
                      <a:pt x="1825" y="1303"/>
                    </a:cubicBezTo>
                    <a:cubicBezTo>
                      <a:pt x="1796" y="1375"/>
                      <a:pt x="1770" y="1405"/>
                      <a:pt x="1681" y="1405"/>
                    </a:cubicBezTo>
                    <a:cubicBezTo>
                      <a:pt x="1674" y="1405"/>
                      <a:pt x="1666" y="1405"/>
                      <a:pt x="1658" y="1405"/>
                    </a:cubicBezTo>
                    <a:cubicBezTo>
                      <a:pt x="1552" y="1395"/>
                      <a:pt x="1429" y="1331"/>
                      <a:pt x="1339" y="1253"/>
                    </a:cubicBezTo>
                    <a:cubicBezTo>
                      <a:pt x="1157" y="1115"/>
                      <a:pt x="1106" y="842"/>
                      <a:pt x="1013" y="621"/>
                    </a:cubicBezTo>
                    <a:cubicBezTo>
                      <a:pt x="997" y="570"/>
                      <a:pt x="979" y="522"/>
                      <a:pt x="959" y="477"/>
                    </a:cubicBezTo>
                    <a:close/>
                    <a:moveTo>
                      <a:pt x="536" y="0"/>
                    </a:moveTo>
                    <a:cubicBezTo>
                      <a:pt x="524" y="0"/>
                      <a:pt x="516" y="4"/>
                      <a:pt x="513" y="12"/>
                    </a:cubicBezTo>
                    <a:cubicBezTo>
                      <a:pt x="504" y="28"/>
                      <a:pt x="515" y="56"/>
                      <a:pt x="535" y="101"/>
                    </a:cubicBezTo>
                    <a:lnTo>
                      <a:pt x="535" y="101"/>
                    </a:lnTo>
                    <a:cubicBezTo>
                      <a:pt x="190" y="110"/>
                      <a:pt x="0" y="215"/>
                      <a:pt x="12" y="254"/>
                    </a:cubicBezTo>
                    <a:cubicBezTo>
                      <a:pt x="22" y="313"/>
                      <a:pt x="275" y="290"/>
                      <a:pt x="651" y="380"/>
                    </a:cubicBezTo>
                    <a:lnTo>
                      <a:pt x="651" y="380"/>
                    </a:lnTo>
                    <a:cubicBezTo>
                      <a:pt x="681" y="469"/>
                      <a:pt x="708" y="576"/>
                      <a:pt x="728" y="703"/>
                    </a:cubicBezTo>
                    <a:cubicBezTo>
                      <a:pt x="751" y="815"/>
                      <a:pt x="775" y="942"/>
                      <a:pt x="816" y="1084"/>
                    </a:cubicBezTo>
                    <a:cubicBezTo>
                      <a:pt x="849" y="1219"/>
                      <a:pt x="941" y="1412"/>
                      <a:pt x="1076" y="1536"/>
                    </a:cubicBezTo>
                    <a:cubicBezTo>
                      <a:pt x="1211" y="1665"/>
                      <a:pt x="1378" y="1776"/>
                      <a:pt x="1608" y="1812"/>
                    </a:cubicBezTo>
                    <a:cubicBezTo>
                      <a:pt x="1637" y="1819"/>
                      <a:pt x="1668" y="1823"/>
                      <a:pt x="1701" y="1823"/>
                    </a:cubicBezTo>
                    <a:cubicBezTo>
                      <a:pt x="1920" y="1823"/>
                      <a:pt x="2188" y="1651"/>
                      <a:pt x="2231" y="1405"/>
                    </a:cubicBezTo>
                    <a:cubicBezTo>
                      <a:pt x="2293" y="1116"/>
                      <a:pt x="2160" y="900"/>
                      <a:pt x="2041" y="749"/>
                    </a:cubicBezTo>
                    <a:cubicBezTo>
                      <a:pt x="1910" y="589"/>
                      <a:pt x="1765" y="490"/>
                      <a:pt x="1623" y="399"/>
                    </a:cubicBezTo>
                    <a:cubicBezTo>
                      <a:pt x="1333" y="223"/>
                      <a:pt x="1038" y="137"/>
                      <a:pt x="790" y="112"/>
                    </a:cubicBezTo>
                    <a:cubicBezTo>
                      <a:pt x="762" y="109"/>
                      <a:pt x="734" y="107"/>
                      <a:pt x="708" y="105"/>
                    </a:cubicBezTo>
                    <a:lnTo>
                      <a:pt x="708" y="105"/>
                    </a:lnTo>
                    <a:cubicBezTo>
                      <a:pt x="634" y="35"/>
                      <a:pt x="569" y="0"/>
                      <a:pt x="536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9"/>
              <p:cNvSpPr/>
              <p:nvPr/>
            </p:nvSpPr>
            <p:spPr>
              <a:xfrm>
                <a:off x="1943125" y="4472975"/>
                <a:ext cx="2130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8520" h="2051" extrusionOk="0">
                    <a:moveTo>
                      <a:pt x="0" y="0"/>
                    </a:moveTo>
                    <a:lnTo>
                      <a:pt x="0" y="2050"/>
                    </a:lnTo>
                    <a:lnTo>
                      <a:pt x="8520" y="2050"/>
                    </a:lnTo>
                    <a:lnTo>
                      <a:pt x="85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9"/>
              <p:cNvSpPr/>
              <p:nvPr/>
            </p:nvSpPr>
            <p:spPr>
              <a:xfrm>
                <a:off x="36719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19"/>
              <p:cNvSpPr/>
              <p:nvPr/>
            </p:nvSpPr>
            <p:spPr>
              <a:xfrm>
                <a:off x="3780400" y="3045650"/>
                <a:ext cx="108525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056" extrusionOk="0">
                    <a:moveTo>
                      <a:pt x="1" y="0"/>
                    </a:moveTo>
                    <a:lnTo>
                      <a:pt x="1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9"/>
              <p:cNvSpPr/>
              <p:nvPr/>
            </p:nvSpPr>
            <p:spPr>
              <a:xfrm>
                <a:off x="5758425" y="3038675"/>
                <a:ext cx="108500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335" extrusionOk="0">
                    <a:moveTo>
                      <a:pt x="0" y="1"/>
                    </a:moveTo>
                    <a:lnTo>
                      <a:pt x="0" y="97335"/>
                    </a:lnTo>
                    <a:lnTo>
                      <a:pt x="4339" y="97335"/>
                    </a:lnTo>
                    <a:lnTo>
                      <a:pt x="4339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9"/>
              <p:cNvSpPr/>
              <p:nvPr/>
            </p:nvSpPr>
            <p:spPr>
              <a:xfrm>
                <a:off x="5866900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9"/>
              <p:cNvSpPr/>
              <p:nvPr/>
            </p:nvSpPr>
            <p:spPr>
              <a:xfrm>
                <a:off x="4808775" y="3038675"/>
                <a:ext cx="108525" cy="2433375"/>
              </a:xfrm>
              <a:custGeom>
                <a:avLst/>
                <a:gdLst/>
                <a:ahLst/>
                <a:cxnLst/>
                <a:rect l="l" t="t" r="r" b="b"/>
                <a:pathLst>
                  <a:path w="4341" h="97335" extrusionOk="0">
                    <a:moveTo>
                      <a:pt x="1" y="1"/>
                    </a:moveTo>
                    <a:lnTo>
                      <a:pt x="1" y="97335"/>
                    </a:lnTo>
                    <a:lnTo>
                      <a:pt x="4340" y="97335"/>
                    </a:lnTo>
                    <a:lnTo>
                      <a:pt x="4340" y="1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19"/>
              <p:cNvSpPr/>
              <p:nvPr/>
            </p:nvSpPr>
            <p:spPr>
              <a:xfrm>
                <a:off x="4917275" y="3045650"/>
                <a:ext cx="108500" cy="24264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97056" extrusionOk="0">
                    <a:moveTo>
                      <a:pt x="0" y="0"/>
                    </a:moveTo>
                    <a:lnTo>
                      <a:pt x="0" y="97056"/>
                    </a:lnTo>
                    <a:lnTo>
                      <a:pt x="4340" y="97056"/>
                    </a:lnTo>
                    <a:lnTo>
                      <a:pt x="434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9"/>
              <p:cNvSpPr/>
              <p:nvPr/>
            </p:nvSpPr>
            <p:spPr>
              <a:xfrm>
                <a:off x="3359425" y="2888225"/>
                <a:ext cx="2983650" cy="212400"/>
              </a:xfrm>
              <a:custGeom>
                <a:avLst/>
                <a:gdLst/>
                <a:ahLst/>
                <a:cxnLst/>
                <a:rect l="l" t="t" r="r" b="b"/>
                <a:pathLst>
                  <a:path w="119346" h="8496" extrusionOk="0">
                    <a:moveTo>
                      <a:pt x="0" y="1"/>
                    </a:moveTo>
                    <a:lnTo>
                      <a:pt x="0" y="8496"/>
                    </a:lnTo>
                    <a:lnTo>
                      <a:pt x="119345" y="8496"/>
                    </a:lnTo>
                    <a:lnTo>
                      <a:pt x="1193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9"/>
              <p:cNvSpPr/>
              <p:nvPr/>
            </p:nvSpPr>
            <p:spPr>
              <a:xfrm>
                <a:off x="5849150" y="1733200"/>
                <a:ext cx="367075" cy="305400"/>
              </a:xfrm>
              <a:custGeom>
                <a:avLst/>
                <a:gdLst/>
                <a:ahLst/>
                <a:cxnLst/>
                <a:rect l="l" t="t" r="r" b="b"/>
                <a:pathLst>
                  <a:path w="14683" h="12216" extrusionOk="0">
                    <a:moveTo>
                      <a:pt x="10353" y="0"/>
                    </a:moveTo>
                    <a:cubicBezTo>
                      <a:pt x="8034" y="0"/>
                      <a:pt x="5709" y="793"/>
                      <a:pt x="3919" y="2271"/>
                    </a:cubicBezTo>
                    <a:cubicBezTo>
                      <a:pt x="1390" y="4359"/>
                      <a:pt x="0" y="7750"/>
                      <a:pt x="338" y="11012"/>
                    </a:cubicBezTo>
                    <a:lnTo>
                      <a:pt x="564" y="11296"/>
                    </a:lnTo>
                    <a:cubicBezTo>
                      <a:pt x="1654" y="11927"/>
                      <a:pt x="2886" y="12215"/>
                      <a:pt x="4136" y="12215"/>
                    </a:cubicBezTo>
                    <a:cubicBezTo>
                      <a:pt x="6043" y="12215"/>
                      <a:pt x="7990" y="11545"/>
                      <a:pt x="9533" y="10400"/>
                    </a:cubicBezTo>
                    <a:cubicBezTo>
                      <a:pt x="12089" y="8505"/>
                      <a:pt x="13660" y="5529"/>
                      <a:pt x="14527" y="2468"/>
                    </a:cubicBezTo>
                    <a:cubicBezTo>
                      <a:pt x="14608" y="2185"/>
                      <a:pt x="14682" y="1890"/>
                      <a:pt x="14628" y="1602"/>
                    </a:cubicBezTo>
                    <a:cubicBezTo>
                      <a:pt x="14507" y="955"/>
                      <a:pt x="13810" y="603"/>
                      <a:pt x="13180" y="412"/>
                    </a:cubicBezTo>
                    <a:cubicBezTo>
                      <a:pt x="12264" y="135"/>
                      <a:pt x="11309" y="0"/>
                      <a:pt x="103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9"/>
              <p:cNvSpPr/>
              <p:nvPr/>
            </p:nvSpPr>
            <p:spPr>
              <a:xfrm>
                <a:off x="5428800" y="1307575"/>
                <a:ext cx="447500" cy="66190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26476" extrusionOk="0">
                    <a:moveTo>
                      <a:pt x="6671" y="1"/>
                    </a:moveTo>
                    <a:cubicBezTo>
                      <a:pt x="5791" y="1"/>
                      <a:pt x="4991" y="709"/>
                      <a:pt x="4408" y="1417"/>
                    </a:cubicBezTo>
                    <a:cubicBezTo>
                      <a:pt x="1129" y="5399"/>
                      <a:pt x="0" y="11051"/>
                      <a:pt x="1498" y="15985"/>
                    </a:cubicBezTo>
                    <a:cubicBezTo>
                      <a:pt x="2995" y="20920"/>
                      <a:pt x="7077" y="24991"/>
                      <a:pt x="12016" y="26476"/>
                    </a:cubicBezTo>
                    <a:lnTo>
                      <a:pt x="12567" y="26319"/>
                    </a:lnTo>
                    <a:cubicBezTo>
                      <a:pt x="16549" y="23289"/>
                      <a:pt x="17899" y="17613"/>
                      <a:pt x="16696" y="12757"/>
                    </a:cubicBezTo>
                    <a:cubicBezTo>
                      <a:pt x="15491" y="7900"/>
                      <a:pt x="12125" y="3819"/>
                      <a:pt x="8205" y="707"/>
                    </a:cubicBezTo>
                    <a:cubicBezTo>
                      <a:pt x="7845" y="420"/>
                      <a:pt x="7462" y="133"/>
                      <a:pt x="7010" y="37"/>
                    </a:cubicBezTo>
                    <a:cubicBezTo>
                      <a:pt x="6896" y="12"/>
                      <a:pt x="6783" y="1"/>
                      <a:pt x="6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>
                <a:off x="5648500" y="1603550"/>
                <a:ext cx="146450" cy="691300"/>
              </a:xfrm>
              <a:custGeom>
                <a:avLst/>
                <a:gdLst/>
                <a:ahLst/>
                <a:cxnLst/>
                <a:rect l="l" t="t" r="r" b="b"/>
                <a:pathLst>
                  <a:path w="5858" h="27652" extrusionOk="0">
                    <a:moveTo>
                      <a:pt x="212" y="0"/>
                    </a:moveTo>
                    <a:cubicBezTo>
                      <a:pt x="110" y="0"/>
                      <a:pt x="0" y="86"/>
                      <a:pt x="28" y="218"/>
                    </a:cubicBezTo>
                    <a:cubicBezTo>
                      <a:pt x="1950" y="9246"/>
                      <a:pt x="3295" y="18396"/>
                      <a:pt x="5212" y="27430"/>
                    </a:cubicBezTo>
                    <a:cubicBezTo>
                      <a:pt x="5245" y="27585"/>
                      <a:pt x="5359" y="27652"/>
                      <a:pt x="5480" y="27652"/>
                    </a:cubicBezTo>
                    <a:cubicBezTo>
                      <a:pt x="5662" y="27652"/>
                      <a:pt x="5858" y="27499"/>
                      <a:pt x="5808" y="27265"/>
                    </a:cubicBezTo>
                    <a:cubicBezTo>
                      <a:pt x="3881" y="18242"/>
                      <a:pt x="2284" y="9151"/>
                      <a:pt x="362" y="125"/>
                    </a:cubicBezTo>
                    <a:cubicBezTo>
                      <a:pt x="344" y="38"/>
                      <a:pt x="279" y="0"/>
                      <a:pt x="2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>
                <a:off x="5413625" y="2238250"/>
                <a:ext cx="685125" cy="654600"/>
              </a:xfrm>
              <a:custGeom>
                <a:avLst/>
                <a:gdLst/>
                <a:ahLst/>
                <a:cxnLst/>
                <a:rect l="l" t="t" r="r" b="b"/>
                <a:pathLst>
                  <a:path w="27405" h="26184" extrusionOk="0">
                    <a:moveTo>
                      <a:pt x="1" y="0"/>
                    </a:moveTo>
                    <a:lnTo>
                      <a:pt x="1" y="26043"/>
                    </a:lnTo>
                    <a:cubicBezTo>
                      <a:pt x="1" y="26120"/>
                      <a:pt x="64" y="26183"/>
                      <a:pt x="141" y="26183"/>
                    </a:cubicBezTo>
                    <a:lnTo>
                      <a:pt x="27263" y="26183"/>
                    </a:lnTo>
                    <a:cubicBezTo>
                      <a:pt x="27341" y="26183"/>
                      <a:pt x="27404" y="26120"/>
                      <a:pt x="27404" y="26043"/>
                    </a:cubicBezTo>
                    <a:lnTo>
                      <a:pt x="2740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>
                <a:off x="5754025" y="1856100"/>
                <a:ext cx="269675" cy="278025"/>
              </a:xfrm>
              <a:custGeom>
                <a:avLst/>
                <a:gdLst/>
                <a:ahLst/>
                <a:cxnLst/>
                <a:rect l="l" t="t" r="r" b="b"/>
                <a:pathLst>
                  <a:path w="10787" h="11121" extrusionOk="0">
                    <a:moveTo>
                      <a:pt x="10379" y="1"/>
                    </a:moveTo>
                    <a:cubicBezTo>
                      <a:pt x="10312" y="1"/>
                      <a:pt x="10243" y="29"/>
                      <a:pt x="10183" y="97"/>
                    </a:cubicBezTo>
                    <a:cubicBezTo>
                      <a:pt x="6970" y="3745"/>
                      <a:pt x="2770" y="6898"/>
                      <a:pt x="61" y="10943"/>
                    </a:cubicBezTo>
                    <a:cubicBezTo>
                      <a:pt x="1" y="11032"/>
                      <a:pt x="84" y="11121"/>
                      <a:pt x="170" y="11121"/>
                    </a:cubicBezTo>
                    <a:cubicBezTo>
                      <a:pt x="198" y="11121"/>
                      <a:pt x="226" y="11111"/>
                      <a:pt x="250" y="11090"/>
                    </a:cubicBezTo>
                    <a:lnTo>
                      <a:pt x="250" y="11089"/>
                    </a:lnTo>
                    <a:cubicBezTo>
                      <a:pt x="3840" y="7820"/>
                      <a:pt x="7472" y="4229"/>
                      <a:pt x="10602" y="516"/>
                    </a:cubicBezTo>
                    <a:cubicBezTo>
                      <a:pt x="10787" y="296"/>
                      <a:pt x="10594" y="1"/>
                      <a:pt x="10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9"/>
              <p:cNvSpPr/>
              <p:nvPr/>
            </p:nvSpPr>
            <p:spPr>
              <a:xfrm>
                <a:off x="5656550" y="2240950"/>
                <a:ext cx="438375" cy="239725"/>
              </a:xfrm>
              <a:custGeom>
                <a:avLst/>
                <a:gdLst/>
                <a:ahLst/>
                <a:cxnLst/>
                <a:rect l="l" t="t" r="r" b="b"/>
                <a:pathLst>
                  <a:path w="17535" h="9589" extrusionOk="0">
                    <a:moveTo>
                      <a:pt x="8372" y="2708"/>
                    </a:moveTo>
                    <a:cubicBezTo>
                      <a:pt x="8529" y="2708"/>
                      <a:pt x="8685" y="2731"/>
                      <a:pt x="8836" y="2773"/>
                    </a:cubicBezTo>
                    <a:cubicBezTo>
                      <a:pt x="9168" y="2863"/>
                      <a:pt x="9461" y="3063"/>
                      <a:pt x="9733" y="3269"/>
                    </a:cubicBezTo>
                    <a:lnTo>
                      <a:pt x="9733" y="3269"/>
                    </a:lnTo>
                    <a:cubicBezTo>
                      <a:pt x="9864" y="3718"/>
                      <a:pt x="9909" y="4190"/>
                      <a:pt x="9730" y="4568"/>
                    </a:cubicBezTo>
                    <a:cubicBezTo>
                      <a:pt x="9550" y="4965"/>
                      <a:pt x="9151" y="5229"/>
                      <a:pt x="8722" y="5383"/>
                    </a:cubicBezTo>
                    <a:cubicBezTo>
                      <a:pt x="8132" y="5578"/>
                      <a:pt x="7508" y="5657"/>
                      <a:pt x="6904" y="5657"/>
                    </a:cubicBezTo>
                    <a:cubicBezTo>
                      <a:pt x="6800" y="5657"/>
                      <a:pt x="6696" y="5655"/>
                      <a:pt x="6594" y="5650"/>
                    </a:cubicBezTo>
                    <a:lnTo>
                      <a:pt x="6594" y="5650"/>
                    </a:lnTo>
                    <a:cubicBezTo>
                      <a:pt x="6577" y="5590"/>
                      <a:pt x="6561" y="5530"/>
                      <a:pt x="6547" y="5468"/>
                    </a:cubicBezTo>
                    <a:cubicBezTo>
                      <a:pt x="6287" y="4472"/>
                      <a:pt x="6790" y="3240"/>
                      <a:pt x="7782" y="2822"/>
                    </a:cubicBezTo>
                    <a:cubicBezTo>
                      <a:pt x="7971" y="2745"/>
                      <a:pt x="8172" y="2708"/>
                      <a:pt x="8372" y="2708"/>
                    </a:cubicBezTo>
                    <a:close/>
                    <a:moveTo>
                      <a:pt x="14" y="0"/>
                    </a:moveTo>
                    <a:cubicBezTo>
                      <a:pt x="14" y="0"/>
                      <a:pt x="13" y="0"/>
                      <a:pt x="13" y="0"/>
                    </a:cubicBezTo>
                    <a:cubicBezTo>
                      <a:pt x="0" y="2"/>
                      <a:pt x="6" y="104"/>
                      <a:pt x="30" y="296"/>
                    </a:cubicBezTo>
                    <a:cubicBezTo>
                      <a:pt x="72" y="576"/>
                      <a:pt x="135" y="851"/>
                      <a:pt x="219" y="1122"/>
                    </a:cubicBezTo>
                    <a:cubicBezTo>
                      <a:pt x="431" y="1826"/>
                      <a:pt x="879" y="2843"/>
                      <a:pt x="1804" y="3834"/>
                    </a:cubicBezTo>
                    <a:cubicBezTo>
                      <a:pt x="2716" y="4821"/>
                      <a:pt x="4179" y="5729"/>
                      <a:pt x="5997" y="5971"/>
                    </a:cubicBezTo>
                    <a:cubicBezTo>
                      <a:pt x="6091" y="5983"/>
                      <a:pt x="6185" y="5993"/>
                      <a:pt x="6280" y="6002"/>
                    </a:cubicBezTo>
                    <a:lnTo>
                      <a:pt x="6280" y="6002"/>
                    </a:lnTo>
                    <a:cubicBezTo>
                      <a:pt x="6631" y="6957"/>
                      <a:pt x="7328" y="7699"/>
                      <a:pt x="8057" y="8242"/>
                    </a:cubicBezTo>
                    <a:cubicBezTo>
                      <a:pt x="9357" y="9200"/>
                      <a:pt x="10841" y="9589"/>
                      <a:pt x="12156" y="9589"/>
                    </a:cubicBezTo>
                    <a:cubicBezTo>
                      <a:pt x="12579" y="9589"/>
                      <a:pt x="12984" y="9549"/>
                      <a:pt x="13360" y="9474"/>
                    </a:cubicBezTo>
                    <a:cubicBezTo>
                      <a:pt x="14931" y="9167"/>
                      <a:pt x="16023" y="8400"/>
                      <a:pt x="16661" y="7809"/>
                    </a:cubicBezTo>
                    <a:cubicBezTo>
                      <a:pt x="16906" y="7579"/>
                      <a:pt x="17134" y="7328"/>
                      <a:pt x="17338" y="7060"/>
                    </a:cubicBezTo>
                    <a:cubicBezTo>
                      <a:pt x="17471" y="6871"/>
                      <a:pt x="17534" y="6769"/>
                      <a:pt x="17523" y="6760"/>
                    </a:cubicBezTo>
                    <a:cubicBezTo>
                      <a:pt x="17522" y="6759"/>
                      <a:pt x="17521" y="6759"/>
                      <a:pt x="17519" y="6759"/>
                    </a:cubicBezTo>
                    <a:cubicBezTo>
                      <a:pt x="17476" y="6759"/>
                      <a:pt x="17190" y="7148"/>
                      <a:pt x="16553" y="7686"/>
                    </a:cubicBezTo>
                    <a:cubicBezTo>
                      <a:pt x="15899" y="8227"/>
                      <a:pt x="14816" y="8927"/>
                      <a:pt x="13308" y="9183"/>
                    </a:cubicBezTo>
                    <a:cubicBezTo>
                      <a:pt x="12987" y="9238"/>
                      <a:pt x="12645" y="9268"/>
                      <a:pt x="12290" y="9268"/>
                    </a:cubicBezTo>
                    <a:cubicBezTo>
                      <a:pt x="11004" y="9268"/>
                      <a:pt x="9547" y="8881"/>
                      <a:pt x="8288" y="7933"/>
                    </a:cubicBezTo>
                    <a:cubicBezTo>
                      <a:pt x="7651" y="7451"/>
                      <a:pt x="7056" y="6807"/>
                      <a:pt x="6729" y="6032"/>
                    </a:cubicBezTo>
                    <a:lnTo>
                      <a:pt x="6729" y="6032"/>
                    </a:lnTo>
                    <a:cubicBezTo>
                      <a:pt x="6818" y="6035"/>
                      <a:pt x="6906" y="6037"/>
                      <a:pt x="6996" y="6037"/>
                    </a:cubicBezTo>
                    <a:cubicBezTo>
                      <a:pt x="7602" y="6037"/>
                      <a:pt x="8226" y="5959"/>
                      <a:pt x="8857" y="5758"/>
                    </a:cubicBezTo>
                    <a:cubicBezTo>
                      <a:pt x="9336" y="5590"/>
                      <a:pt x="9850" y="5277"/>
                      <a:pt x="10100" y="4740"/>
                    </a:cubicBezTo>
                    <a:cubicBezTo>
                      <a:pt x="10352" y="4202"/>
                      <a:pt x="10267" y="3600"/>
                      <a:pt x="10110" y="3082"/>
                    </a:cubicBezTo>
                    <a:lnTo>
                      <a:pt x="10092" y="3022"/>
                    </a:lnTo>
                    <a:lnTo>
                      <a:pt x="10047" y="2988"/>
                    </a:lnTo>
                    <a:cubicBezTo>
                      <a:pt x="9729" y="2740"/>
                      <a:pt x="9381" y="2491"/>
                      <a:pt x="8953" y="2372"/>
                    </a:cubicBezTo>
                    <a:cubicBezTo>
                      <a:pt x="8768" y="2319"/>
                      <a:pt x="8571" y="2291"/>
                      <a:pt x="8373" y="2291"/>
                    </a:cubicBezTo>
                    <a:cubicBezTo>
                      <a:pt x="8120" y="2291"/>
                      <a:pt x="7864" y="2336"/>
                      <a:pt x="7626" y="2434"/>
                    </a:cubicBezTo>
                    <a:cubicBezTo>
                      <a:pt x="6393" y="2961"/>
                      <a:pt x="5852" y="4403"/>
                      <a:pt x="6147" y="5557"/>
                    </a:cubicBezTo>
                    <a:cubicBezTo>
                      <a:pt x="6151" y="5578"/>
                      <a:pt x="6156" y="5598"/>
                      <a:pt x="6162" y="5619"/>
                    </a:cubicBezTo>
                    <a:lnTo>
                      <a:pt x="6162" y="5619"/>
                    </a:lnTo>
                    <a:cubicBezTo>
                      <a:pt x="6122" y="5615"/>
                      <a:pt x="6083" y="5611"/>
                      <a:pt x="6044" y="5606"/>
                    </a:cubicBezTo>
                    <a:cubicBezTo>
                      <a:pt x="4312" y="5399"/>
                      <a:pt x="2905" y="4566"/>
                      <a:pt x="2002" y="3643"/>
                    </a:cubicBezTo>
                    <a:cubicBezTo>
                      <a:pt x="1280" y="2913"/>
                      <a:pt x="719" y="2037"/>
                      <a:pt x="360" y="1074"/>
                    </a:cubicBezTo>
                    <a:cubicBezTo>
                      <a:pt x="110" y="399"/>
                      <a:pt x="49" y="0"/>
                      <a:pt x="1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9"/>
              <p:cNvSpPr/>
              <p:nvPr/>
            </p:nvSpPr>
            <p:spPr>
              <a:xfrm>
                <a:off x="5409800" y="2464075"/>
                <a:ext cx="398300" cy="426900"/>
              </a:xfrm>
              <a:custGeom>
                <a:avLst/>
                <a:gdLst/>
                <a:ahLst/>
                <a:cxnLst/>
                <a:rect l="l" t="t" r="r" b="b"/>
                <a:pathLst>
                  <a:path w="15932" h="17076" extrusionOk="0">
                    <a:moveTo>
                      <a:pt x="9503" y="3182"/>
                    </a:moveTo>
                    <a:cubicBezTo>
                      <a:pt x="9725" y="3843"/>
                      <a:pt x="9768" y="4592"/>
                      <a:pt x="9577" y="5310"/>
                    </a:cubicBezTo>
                    <a:cubicBezTo>
                      <a:pt x="9439" y="5824"/>
                      <a:pt x="9173" y="6317"/>
                      <a:pt x="8776" y="6692"/>
                    </a:cubicBezTo>
                    <a:cubicBezTo>
                      <a:pt x="8391" y="7065"/>
                      <a:pt x="7878" y="7299"/>
                      <a:pt x="7328" y="7394"/>
                    </a:cubicBezTo>
                    <a:lnTo>
                      <a:pt x="7328" y="7394"/>
                    </a:lnTo>
                    <a:cubicBezTo>
                      <a:pt x="6970" y="7303"/>
                      <a:pt x="6634" y="7134"/>
                      <a:pt x="6414" y="6875"/>
                    </a:cubicBezTo>
                    <a:cubicBezTo>
                      <a:pt x="6198" y="6598"/>
                      <a:pt x="6133" y="6217"/>
                      <a:pt x="6223" y="5836"/>
                    </a:cubicBezTo>
                    <a:cubicBezTo>
                      <a:pt x="6391" y="5069"/>
                      <a:pt x="6971" y="4375"/>
                      <a:pt x="7659" y="3901"/>
                    </a:cubicBezTo>
                    <a:cubicBezTo>
                      <a:pt x="8217" y="3523"/>
                      <a:pt x="8853" y="3282"/>
                      <a:pt x="9503" y="3182"/>
                    </a:cubicBezTo>
                    <a:close/>
                    <a:moveTo>
                      <a:pt x="4882" y="0"/>
                    </a:moveTo>
                    <a:cubicBezTo>
                      <a:pt x="4774" y="0"/>
                      <a:pt x="4667" y="3"/>
                      <a:pt x="4561" y="8"/>
                    </a:cubicBezTo>
                    <a:cubicBezTo>
                      <a:pt x="3018" y="100"/>
                      <a:pt x="1873" y="592"/>
                      <a:pt x="1123" y="939"/>
                    </a:cubicBezTo>
                    <a:cubicBezTo>
                      <a:pt x="747" y="1118"/>
                      <a:pt x="468" y="1277"/>
                      <a:pt x="281" y="1386"/>
                    </a:cubicBezTo>
                    <a:cubicBezTo>
                      <a:pt x="95" y="1499"/>
                      <a:pt x="1" y="1563"/>
                      <a:pt x="7" y="1573"/>
                    </a:cubicBezTo>
                    <a:cubicBezTo>
                      <a:pt x="8" y="1575"/>
                      <a:pt x="10" y="1576"/>
                      <a:pt x="13" y="1576"/>
                    </a:cubicBezTo>
                    <a:cubicBezTo>
                      <a:pt x="66" y="1576"/>
                      <a:pt x="462" y="1369"/>
                      <a:pt x="1181" y="1067"/>
                    </a:cubicBezTo>
                    <a:cubicBezTo>
                      <a:pt x="1939" y="763"/>
                      <a:pt x="3083" y="322"/>
                      <a:pt x="4572" y="269"/>
                    </a:cubicBezTo>
                    <a:cubicBezTo>
                      <a:pt x="4626" y="267"/>
                      <a:pt x="4681" y="267"/>
                      <a:pt x="4735" y="267"/>
                    </a:cubicBezTo>
                    <a:cubicBezTo>
                      <a:pt x="5430" y="267"/>
                      <a:pt x="6191" y="382"/>
                      <a:pt x="6945" y="680"/>
                    </a:cubicBezTo>
                    <a:cubicBezTo>
                      <a:pt x="7754" y="997"/>
                      <a:pt x="8561" y="1546"/>
                      <a:pt x="9106" y="2365"/>
                    </a:cubicBezTo>
                    <a:cubicBezTo>
                      <a:pt x="9194" y="2497"/>
                      <a:pt x="9273" y="2638"/>
                      <a:pt x="9343" y="2785"/>
                    </a:cubicBezTo>
                    <a:lnTo>
                      <a:pt x="9343" y="2785"/>
                    </a:lnTo>
                    <a:cubicBezTo>
                      <a:pt x="8667" y="2902"/>
                      <a:pt x="8007" y="3158"/>
                      <a:pt x="7423" y="3554"/>
                    </a:cubicBezTo>
                    <a:cubicBezTo>
                      <a:pt x="6664" y="4085"/>
                      <a:pt x="6023" y="4826"/>
                      <a:pt x="5815" y="5752"/>
                    </a:cubicBezTo>
                    <a:cubicBezTo>
                      <a:pt x="5707" y="6204"/>
                      <a:pt x="5781" y="6746"/>
                      <a:pt x="6093" y="7133"/>
                    </a:cubicBezTo>
                    <a:cubicBezTo>
                      <a:pt x="6412" y="7509"/>
                      <a:pt x="6854" y="7700"/>
                      <a:pt x="7271" y="7799"/>
                    </a:cubicBezTo>
                    <a:lnTo>
                      <a:pt x="7311" y="7808"/>
                    </a:lnTo>
                    <a:lnTo>
                      <a:pt x="7352" y="7803"/>
                    </a:lnTo>
                    <a:cubicBezTo>
                      <a:pt x="7986" y="7700"/>
                      <a:pt x="8598" y="7424"/>
                      <a:pt x="9049" y="6982"/>
                    </a:cubicBezTo>
                    <a:cubicBezTo>
                      <a:pt x="9505" y="6545"/>
                      <a:pt x="9801" y="5982"/>
                      <a:pt x="9949" y="5408"/>
                    </a:cubicBezTo>
                    <a:cubicBezTo>
                      <a:pt x="10146" y="4636"/>
                      <a:pt x="10103" y="3845"/>
                      <a:pt x="9873" y="3140"/>
                    </a:cubicBezTo>
                    <a:lnTo>
                      <a:pt x="9873" y="3140"/>
                    </a:lnTo>
                    <a:cubicBezTo>
                      <a:pt x="9984" y="3132"/>
                      <a:pt x="10095" y="3128"/>
                      <a:pt x="10206" y="3128"/>
                    </a:cubicBezTo>
                    <a:cubicBezTo>
                      <a:pt x="10730" y="3128"/>
                      <a:pt x="11247" y="3218"/>
                      <a:pt x="11726" y="3400"/>
                    </a:cubicBezTo>
                    <a:cubicBezTo>
                      <a:pt x="13030" y="3873"/>
                      <a:pt x="14061" y="4859"/>
                      <a:pt x="14692" y="5967"/>
                    </a:cubicBezTo>
                    <a:cubicBezTo>
                      <a:pt x="15326" y="7084"/>
                      <a:pt x="15568" y="8328"/>
                      <a:pt x="15568" y="9475"/>
                    </a:cubicBezTo>
                    <a:cubicBezTo>
                      <a:pt x="15572" y="10628"/>
                      <a:pt x="15343" y="11699"/>
                      <a:pt x="15003" y="12617"/>
                    </a:cubicBezTo>
                    <a:cubicBezTo>
                      <a:pt x="14312" y="14472"/>
                      <a:pt x="13151" y="15676"/>
                      <a:pt x="12243" y="16284"/>
                    </a:cubicBezTo>
                    <a:cubicBezTo>
                      <a:pt x="11327" y="16909"/>
                      <a:pt x="10698" y="17028"/>
                      <a:pt x="10717" y="17075"/>
                    </a:cubicBezTo>
                    <a:cubicBezTo>
                      <a:pt x="10717" y="17075"/>
                      <a:pt x="11361" y="17019"/>
                      <a:pt x="12332" y="16421"/>
                    </a:cubicBezTo>
                    <a:cubicBezTo>
                      <a:pt x="13292" y="15838"/>
                      <a:pt x="14529" y="14627"/>
                      <a:pt x="15279" y="12724"/>
                    </a:cubicBezTo>
                    <a:cubicBezTo>
                      <a:pt x="15648" y="11779"/>
                      <a:pt x="15903" y="10677"/>
                      <a:pt x="15915" y="9476"/>
                    </a:cubicBezTo>
                    <a:cubicBezTo>
                      <a:pt x="15931" y="8282"/>
                      <a:pt x="15692" y="6973"/>
                      <a:pt x="15028" y="5777"/>
                    </a:cubicBezTo>
                    <a:cubicBezTo>
                      <a:pt x="14366" y="4594"/>
                      <a:pt x="13278" y="3534"/>
                      <a:pt x="11866" y="3015"/>
                    </a:cubicBezTo>
                    <a:cubicBezTo>
                      <a:pt x="11340" y="2813"/>
                      <a:pt x="10770" y="2712"/>
                      <a:pt x="10193" y="2712"/>
                    </a:cubicBezTo>
                    <a:cubicBezTo>
                      <a:pt x="10034" y="2712"/>
                      <a:pt x="9875" y="2720"/>
                      <a:pt x="9716" y="2735"/>
                    </a:cubicBezTo>
                    <a:lnTo>
                      <a:pt x="9716" y="2735"/>
                    </a:lnTo>
                    <a:cubicBezTo>
                      <a:pt x="9626" y="2535"/>
                      <a:pt x="9519" y="2345"/>
                      <a:pt x="9398" y="2167"/>
                    </a:cubicBezTo>
                    <a:cubicBezTo>
                      <a:pt x="8792" y="1281"/>
                      <a:pt x="7916" y="711"/>
                      <a:pt x="7057" y="390"/>
                    </a:cubicBezTo>
                    <a:cubicBezTo>
                      <a:pt x="6311" y="109"/>
                      <a:pt x="5566" y="0"/>
                      <a:pt x="4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8" name="Google Shape;228;p19"/>
            <p:cNvSpPr/>
            <p:nvPr/>
          </p:nvSpPr>
          <p:spPr>
            <a:xfrm>
              <a:off x="3340250" y="2190575"/>
              <a:ext cx="89100" cy="269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2766025" y="449625"/>
              <a:ext cx="111300" cy="101400"/>
            </a:xfrm>
            <a:prstGeom prst="ellipse">
              <a:avLst/>
            </a:pr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3261275" y="2271425"/>
              <a:ext cx="186100" cy="178125"/>
            </a:xfrm>
            <a:custGeom>
              <a:avLst/>
              <a:gdLst/>
              <a:ahLst/>
              <a:cxnLst/>
              <a:rect l="l" t="t" r="r" b="b"/>
              <a:pathLst>
                <a:path w="7444" h="7125" extrusionOk="0">
                  <a:moveTo>
                    <a:pt x="3496" y="279"/>
                  </a:moveTo>
                  <a:cubicBezTo>
                    <a:pt x="3662" y="279"/>
                    <a:pt x="3834" y="290"/>
                    <a:pt x="4013" y="313"/>
                  </a:cubicBezTo>
                  <a:cubicBezTo>
                    <a:pt x="4506" y="382"/>
                    <a:pt x="5041" y="554"/>
                    <a:pt x="5515" y="887"/>
                  </a:cubicBezTo>
                  <a:cubicBezTo>
                    <a:pt x="5983" y="1224"/>
                    <a:pt x="6386" y="1720"/>
                    <a:pt x="6589" y="2342"/>
                  </a:cubicBezTo>
                  <a:cubicBezTo>
                    <a:pt x="7016" y="3549"/>
                    <a:pt x="6716" y="5241"/>
                    <a:pt x="5511" y="6146"/>
                  </a:cubicBezTo>
                  <a:cubicBezTo>
                    <a:pt x="4961" y="6540"/>
                    <a:pt x="4315" y="6712"/>
                    <a:pt x="3677" y="6712"/>
                  </a:cubicBezTo>
                  <a:cubicBezTo>
                    <a:pt x="2893" y="6712"/>
                    <a:pt x="2122" y="6451"/>
                    <a:pt x="1560" y="6024"/>
                  </a:cubicBezTo>
                  <a:cubicBezTo>
                    <a:pt x="1030" y="5642"/>
                    <a:pt x="682" y="5104"/>
                    <a:pt x="509" y="4556"/>
                  </a:cubicBezTo>
                  <a:cubicBezTo>
                    <a:pt x="339" y="4001"/>
                    <a:pt x="347" y="3440"/>
                    <a:pt x="439" y="2951"/>
                  </a:cubicBezTo>
                  <a:cubicBezTo>
                    <a:pt x="632" y="1961"/>
                    <a:pt x="1158" y="1272"/>
                    <a:pt x="1582" y="907"/>
                  </a:cubicBezTo>
                  <a:cubicBezTo>
                    <a:pt x="1745" y="766"/>
                    <a:pt x="1891" y="661"/>
                    <a:pt x="2008" y="584"/>
                  </a:cubicBezTo>
                  <a:lnTo>
                    <a:pt x="2008" y="584"/>
                  </a:lnTo>
                  <a:cubicBezTo>
                    <a:pt x="2393" y="415"/>
                    <a:pt x="2902" y="279"/>
                    <a:pt x="3496" y="279"/>
                  </a:cubicBezTo>
                  <a:close/>
                  <a:moveTo>
                    <a:pt x="3659" y="0"/>
                  </a:moveTo>
                  <a:cubicBezTo>
                    <a:pt x="2758" y="0"/>
                    <a:pt x="2044" y="301"/>
                    <a:pt x="1621" y="597"/>
                  </a:cubicBezTo>
                  <a:cubicBezTo>
                    <a:pt x="1373" y="763"/>
                    <a:pt x="1204" y="925"/>
                    <a:pt x="1106" y="1046"/>
                  </a:cubicBezTo>
                  <a:cubicBezTo>
                    <a:pt x="1006" y="1165"/>
                    <a:pt x="960" y="1233"/>
                    <a:pt x="970" y="1242"/>
                  </a:cubicBezTo>
                  <a:cubicBezTo>
                    <a:pt x="972" y="1244"/>
                    <a:pt x="974" y="1245"/>
                    <a:pt x="977" y="1245"/>
                  </a:cubicBezTo>
                  <a:cubicBezTo>
                    <a:pt x="977" y="1245"/>
                    <a:pt x="977" y="1245"/>
                    <a:pt x="977" y="1245"/>
                  </a:cubicBezTo>
                  <a:lnTo>
                    <a:pt x="977" y="1245"/>
                  </a:lnTo>
                  <a:cubicBezTo>
                    <a:pt x="638" y="1634"/>
                    <a:pt x="314" y="2182"/>
                    <a:pt x="148" y="2890"/>
                  </a:cubicBezTo>
                  <a:cubicBezTo>
                    <a:pt x="31" y="3414"/>
                    <a:pt x="1" y="4028"/>
                    <a:pt x="175" y="4653"/>
                  </a:cubicBezTo>
                  <a:cubicBezTo>
                    <a:pt x="352" y="5273"/>
                    <a:pt x="740" y="5896"/>
                    <a:pt x="1326" y="6331"/>
                  </a:cubicBezTo>
                  <a:cubicBezTo>
                    <a:pt x="1955" y="6820"/>
                    <a:pt x="2815" y="7124"/>
                    <a:pt x="3700" y="7124"/>
                  </a:cubicBezTo>
                  <a:cubicBezTo>
                    <a:pt x="4405" y="7124"/>
                    <a:pt x="5126" y="6931"/>
                    <a:pt x="5757" y="6483"/>
                  </a:cubicBezTo>
                  <a:cubicBezTo>
                    <a:pt x="7148" y="5428"/>
                    <a:pt x="7443" y="3556"/>
                    <a:pt x="6952" y="2213"/>
                  </a:cubicBezTo>
                  <a:cubicBezTo>
                    <a:pt x="6716" y="1522"/>
                    <a:pt x="6244" y="963"/>
                    <a:pt x="5711" y="601"/>
                  </a:cubicBezTo>
                  <a:cubicBezTo>
                    <a:pt x="5173" y="241"/>
                    <a:pt x="4583" y="74"/>
                    <a:pt x="4047" y="19"/>
                  </a:cubicBezTo>
                  <a:cubicBezTo>
                    <a:pt x="3914" y="6"/>
                    <a:pt x="3785" y="0"/>
                    <a:pt x="3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9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9"/>
          <p:cNvSpPr/>
          <p:nvPr/>
        </p:nvSpPr>
        <p:spPr>
          <a:xfrm>
            <a:off x="2069425" y="3258013"/>
            <a:ext cx="489600" cy="110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80;p1" descr="C:\Users\ZuiZui\Desktop\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3003" y="530781"/>
            <a:ext cx="2248981" cy="658539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2" name="Hộp Văn bản 1"/>
          <p:cNvSpPr txBox="1"/>
          <p:nvPr/>
        </p:nvSpPr>
        <p:spPr>
          <a:xfrm>
            <a:off x="5570883" y="1059692"/>
            <a:ext cx="272136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 smtClean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CAPSTONE PROJECT 1</a:t>
            </a:r>
            <a:endParaRPr lang="en-US" sz="3500" b="1">
              <a:solidFill>
                <a:schemeClr val="bg1"/>
              </a:solidFill>
              <a:latin typeface="Amatic SC" panose="020B0604020202020204" charset="-79"/>
              <a:cs typeface="Amatic SC" panose="020B0604020202020204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8"/>
          <p:cNvSpPr txBox="1">
            <a:spLocks noGrp="1"/>
          </p:cNvSpPr>
          <p:nvPr>
            <p:ph type="ctrTitle" idx="4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DOCUMENTS</a:t>
            </a:r>
            <a:endParaRPr b="1"/>
          </a:p>
        </p:txBody>
      </p:sp>
      <p:sp>
        <p:nvSpPr>
          <p:cNvPr id="580" name="Google Shape;580;p28"/>
          <p:cNvSpPr txBox="1">
            <a:spLocks noGrp="1"/>
          </p:cNvSpPr>
          <p:nvPr>
            <p:ph type="ctrTitle"/>
          </p:nvPr>
        </p:nvSpPr>
        <p:spPr>
          <a:xfrm>
            <a:off x="1517073" y="2650860"/>
            <a:ext cx="136191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PROJECT PLAN</a:t>
            </a:r>
            <a:endParaRPr b="1"/>
          </a:p>
        </p:txBody>
      </p:sp>
      <p:sp>
        <p:nvSpPr>
          <p:cNvPr id="582" name="Google Shape;582;p28"/>
          <p:cNvSpPr txBox="1">
            <a:spLocks noGrp="1"/>
          </p:cNvSpPr>
          <p:nvPr>
            <p:ph type="ctrTitle" idx="3"/>
          </p:nvPr>
        </p:nvSpPr>
        <p:spPr>
          <a:xfrm>
            <a:off x="1579417" y="1407641"/>
            <a:ext cx="1256025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PROPOSAL</a:t>
            </a:r>
            <a:endParaRPr b="1"/>
          </a:p>
        </p:txBody>
      </p:sp>
      <p:sp>
        <p:nvSpPr>
          <p:cNvPr id="584" name="Google Shape;584;p28"/>
          <p:cNvSpPr txBox="1">
            <a:spLocks noGrp="1"/>
          </p:cNvSpPr>
          <p:nvPr>
            <p:ph type="ctrTitle" idx="6"/>
          </p:nvPr>
        </p:nvSpPr>
        <p:spPr>
          <a:xfrm>
            <a:off x="1662923" y="3873270"/>
            <a:ext cx="1159894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STORY</a:t>
            </a:r>
            <a:endParaRPr b="1"/>
          </a:p>
        </p:txBody>
      </p:sp>
      <p:sp>
        <p:nvSpPr>
          <p:cNvPr id="586" name="Google Shape;586;p28"/>
          <p:cNvSpPr txBox="1">
            <a:spLocks noGrp="1"/>
          </p:cNvSpPr>
          <p:nvPr>
            <p:ph type="ctrTitle" idx="8"/>
          </p:nvPr>
        </p:nvSpPr>
        <p:spPr>
          <a:xfrm>
            <a:off x="6375684" y="2650860"/>
            <a:ext cx="1936709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 INTERFACE DESIGN</a:t>
            </a:r>
            <a:endParaRPr b="1"/>
          </a:p>
        </p:txBody>
      </p:sp>
      <p:grpSp>
        <p:nvGrpSpPr>
          <p:cNvPr id="587" name="Google Shape;587;p28"/>
          <p:cNvGrpSpPr/>
          <p:nvPr/>
        </p:nvGrpSpPr>
        <p:grpSpPr>
          <a:xfrm>
            <a:off x="3306206" y="1716452"/>
            <a:ext cx="1824974" cy="2224084"/>
            <a:chOff x="3203927" y="1492500"/>
            <a:chExt cx="1993200" cy="2429100"/>
          </a:xfrm>
        </p:grpSpPr>
        <p:sp>
          <p:nvSpPr>
            <p:cNvPr id="588" name="Google Shape;588;p28"/>
            <p:cNvSpPr/>
            <p:nvPr/>
          </p:nvSpPr>
          <p:spPr>
            <a:xfrm>
              <a:off x="3257175" y="1499250"/>
              <a:ext cx="1886700" cy="241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Google Shape;589;p28"/>
            <p:cNvSpPr/>
            <p:nvPr/>
          </p:nvSpPr>
          <p:spPr>
            <a:xfrm>
              <a:off x="4129125" y="1492500"/>
              <a:ext cx="142800" cy="242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8"/>
            <p:cNvSpPr/>
            <p:nvPr/>
          </p:nvSpPr>
          <p:spPr>
            <a:xfrm rot="5400000">
              <a:off x="4129127" y="132880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8"/>
            <p:cNvSpPr/>
            <p:nvPr/>
          </p:nvSpPr>
          <p:spPr>
            <a:xfrm rot="5400000">
              <a:off x="4129127" y="2083550"/>
              <a:ext cx="142800" cy="1993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28"/>
          <p:cNvSpPr txBox="1">
            <a:spLocks noGrp="1"/>
          </p:cNvSpPr>
          <p:nvPr>
            <p:ph type="ctrTitle" idx="13"/>
          </p:nvPr>
        </p:nvSpPr>
        <p:spPr>
          <a:xfrm>
            <a:off x="6332962" y="1407641"/>
            <a:ext cx="137709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BACKLOG</a:t>
            </a:r>
            <a:endParaRPr b="1"/>
          </a:p>
        </p:txBody>
      </p:sp>
      <p:sp>
        <p:nvSpPr>
          <p:cNvPr id="595" name="Google Shape;595;p28"/>
          <p:cNvSpPr txBox="1">
            <a:spLocks noGrp="1"/>
          </p:cNvSpPr>
          <p:nvPr>
            <p:ph type="ctrTitle" idx="15"/>
          </p:nvPr>
        </p:nvSpPr>
        <p:spPr>
          <a:xfrm>
            <a:off x="6329182" y="3873270"/>
            <a:ext cx="1407492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DATABASE DESIGN</a:t>
            </a:r>
            <a:endParaRPr b="1"/>
          </a:p>
        </p:txBody>
      </p:sp>
      <p:grpSp>
        <p:nvGrpSpPr>
          <p:cNvPr id="596" name="Google Shape;596;p28"/>
          <p:cNvGrpSpPr/>
          <p:nvPr/>
        </p:nvGrpSpPr>
        <p:grpSpPr>
          <a:xfrm>
            <a:off x="3745399" y="2876287"/>
            <a:ext cx="2092411" cy="1540055"/>
            <a:chOff x="250900" y="238125"/>
            <a:chExt cx="7114625" cy="5236500"/>
          </a:xfrm>
        </p:grpSpPr>
        <p:sp>
          <p:nvSpPr>
            <p:cNvPr id="597" name="Google Shape;597;p28"/>
            <p:cNvSpPr/>
            <p:nvPr/>
          </p:nvSpPr>
          <p:spPr>
            <a:xfrm>
              <a:off x="250900" y="3345000"/>
              <a:ext cx="7114625" cy="610625"/>
            </a:xfrm>
            <a:custGeom>
              <a:avLst/>
              <a:gdLst/>
              <a:ahLst/>
              <a:cxnLst/>
              <a:rect l="l" t="t" r="r" b="b"/>
              <a:pathLst>
                <a:path w="284585" h="24425" extrusionOk="0">
                  <a:moveTo>
                    <a:pt x="0" y="1"/>
                  </a:moveTo>
                  <a:lnTo>
                    <a:pt x="0" y="24425"/>
                  </a:lnTo>
                  <a:lnTo>
                    <a:pt x="284585" y="24425"/>
                  </a:lnTo>
                  <a:lnTo>
                    <a:pt x="2845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8"/>
            <p:cNvSpPr/>
            <p:nvPr/>
          </p:nvSpPr>
          <p:spPr>
            <a:xfrm>
              <a:off x="877775" y="3955600"/>
              <a:ext cx="170050" cy="1519025"/>
            </a:xfrm>
            <a:custGeom>
              <a:avLst/>
              <a:gdLst/>
              <a:ahLst/>
              <a:cxnLst/>
              <a:rect l="l" t="t" r="r" b="b"/>
              <a:pathLst>
                <a:path w="6802" h="60761" extrusionOk="0">
                  <a:moveTo>
                    <a:pt x="0" y="1"/>
                  </a:moveTo>
                  <a:lnTo>
                    <a:pt x="0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472375" y="3955600"/>
              <a:ext cx="170075" cy="1519025"/>
            </a:xfrm>
            <a:custGeom>
              <a:avLst/>
              <a:gdLst/>
              <a:ahLst/>
              <a:cxnLst/>
              <a:rect l="l" t="t" r="r" b="b"/>
              <a:pathLst>
                <a:path w="6803" h="60761" extrusionOk="0">
                  <a:moveTo>
                    <a:pt x="1" y="1"/>
                  </a:moveTo>
                  <a:lnTo>
                    <a:pt x="1" y="60760"/>
                  </a:lnTo>
                  <a:lnTo>
                    <a:pt x="6802" y="60760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1109875" y="238125"/>
              <a:ext cx="831925" cy="3113625"/>
            </a:xfrm>
            <a:custGeom>
              <a:avLst/>
              <a:gdLst/>
              <a:ahLst/>
              <a:cxnLst/>
              <a:rect l="l" t="t" r="r" b="b"/>
              <a:pathLst>
                <a:path w="33277" h="124545" extrusionOk="0">
                  <a:moveTo>
                    <a:pt x="1" y="0"/>
                  </a:moveTo>
                  <a:lnTo>
                    <a:pt x="1" y="124545"/>
                  </a:lnTo>
                  <a:lnTo>
                    <a:pt x="33276" y="124545"/>
                  </a:lnTo>
                  <a:lnTo>
                    <a:pt x="332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8"/>
            <p:cNvSpPr/>
            <p:nvPr/>
          </p:nvSpPr>
          <p:spPr>
            <a:xfrm>
              <a:off x="1094250" y="1013225"/>
              <a:ext cx="821650" cy="39200"/>
            </a:xfrm>
            <a:custGeom>
              <a:avLst/>
              <a:gdLst/>
              <a:ahLst/>
              <a:cxnLst/>
              <a:rect l="l" t="t" r="r" b="b"/>
              <a:pathLst>
                <a:path w="32866" h="1568" extrusionOk="0">
                  <a:moveTo>
                    <a:pt x="16435" y="1"/>
                  </a:moveTo>
                  <a:cubicBezTo>
                    <a:pt x="7358" y="1"/>
                    <a:pt x="0" y="351"/>
                    <a:pt x="0" y="784"/>
                  </a:cubicBezTo>
                  <a:cubicBezTo>
                    <a:pt x="0" y="1217"/>
                    <a:pt x="7361" y="1568"/>
                    <a:pt x="16435" y="1568"/>
                  </a:cubicBezTo>
                  <a:cubicBezTo>
                    <a:pt x="25509" y="1568"/>
                    <a:pt x="32866" y="1217"/>
                    <a:pt x="32866" y="784"/>
                  </a:cubicBezTo>
                  <a:cubicBezTo>
                    <a:pt x="32866" y="352"/>
                    <a:pt x="25510" y="1"/>
                    <a:pt x="164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8"/>
            <p:cNvSpPr/>
            <p:nvPr/>
          </p:nvSpPr>
          <p:spPr>
            <a:xfrm>
              <a:off x="1112950" y="1274625"/>
              <a:ext cx="840300" cy="39200"/>
            </a:xfrm>
            <a:custGeom>
              <a:avLst/>
              <a:gdLst/>
              <a:ahLst/>
              <a:cxnLst/>
              <a:rect l="l" t="t" r="r" b="b"/>
              <a:pathLst>
                <a:path w="33612" h="1568" extrusionOk="0">
                  <a:moveTo>
                    <a:pt x="16807" y="1"/>
                  </a:moveTo>
                  <a:cubicBezTo>
                    <a:pt x="7524" y="1"/>
                    <a:pt x="0" y="352"/>
                    <a:pt x="0" y="785"/>
                  </a:cubicBezTo>
                  <a:cubicBezTo>
                    <a:pt x="0" y="1217"/>
                    <a:pt x="7524" y="1568"/>
                    <a:pt x="16807" y="1568"/>
                  </a:cubicBezTo>
                  <a:cubicBezTo>
                    <a:pt x="26087" y="1568"/>
                    <a:pt x="33612" y="1217"/>
                    <a:pt x="33612" y="785"/>
                  </a:cubicBezTo>
                  <a:cubicBezTo>
                    <a:pt x="33612" y="352"/>
                    <a:pt x="26087" y="1"/>
                    <a:pt x="16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112950" y="2889825"/>
              <a:ext cx="821650" cy="39150"/>
            </a:xfrm>
            <a:custGeom>
              <a:avLst/>
              <a:gdLst/>
              <a:ahLst/>
              <a:cxnLst/>
              <a:rect l="l" t="t" r="r" b="b"/>
              <a:pathLst>
                <a:path w="32866" h="1566" extrusionOk="0">
                  <a:moveTo>
                    <a:pt x="16433" y="1"/>
                  </a:moveTo>
                  <a:cubicBezTo>
                    <a:pt x="7357" y="1"/>
                    <a:pt x="0" y="350"/>
                    <a:pt x="0" y="783"/>
                  </a:cubicBezTo>
                  <a:cubicBezTo>
                    <a:pt x="0" y="1216"/>
                    <a:pt x="7359" y="1566"/>
                    <a:pt x="16433" y="1566"/>
                  </a:cubicBezTo>
                  <a:cubicBezTo>
                    <a:pt x="25508" y="1566"/>
                    <a:pt x="32866" y="1216"/>
                    <a:pt x="32866" y="783"/>
                  </a:cubicBezTo>
                  <a:cubicBezTo>
                    <a:pt x="32866" y="350"/>
                    <a:pt x="25510" y="1"/>
                    <a:pt x="16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1094250" y="2628425"/>
              <a:ext cx="830975" cy="39200"/>
            </a:xfrm>
            <a:custGeom>
              <a:avLst/>
              <a:gdLst/>
              <a:ahLst/>
              <a:cxnLst/>
              <a:rect l="l" t="t" r="r" b="b"/>
              <a:pathLst>
                <a:path w="33239" h="1568" extrusionOk="0">
                  <a:moveTo>
                    <a:pt x="16621" y="0"/>
                  </a:moveTo>
                  <a:cubicBezTo>
                    <a:pt x="7441" y="0"/>
                    <a:pt x="0" y="352"/>
                    <a:pt x="0" y="785"/>
                  </a:cubicBezTo>
                  <a:cubicBezTo>
                    <a:pt x="0" y="1216"/>
                    <a:pt x="7441" y="1567"/>
                    <a:pt x="16621" y="1567"/>
                  </a:cubicBezTo>
                  <a:cubicBezTo>
                    <a:pt x="25798" y="1567"/>
                    <a:pt x="33238" y="1216"/>
                    <a:pt x="33238" y="785"/>
                  </a:cubicBezTo>
                  <a:cubicBezTo>
                    <a:pt x="33238" y="352"/>
                    <a:pt x="25798" y="0"/>
                    <a:pt x="16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8"/>
            <p:cNvSpPr/>
            <p:nvPr/>
          </p:nvSpPr>
          <p:spPr>
            <a:xfrm>
              <a:off x="1927850" y="787750"/>
              <a:ext cx="1115450" cy="2564000"/>
            </a:xfrm>
            <a:custGeom>
              <a:avLst/>
              <a:gdLst/>
              <a:ahLst/>
              <a:cxnLst/>
              <a:rect l="l" t="t" r="r" b="b"/>
              <a:pathLst>
                <a:path w="44618" h="102560" extrusionOk="0">
                  <a:moveTo>
                    <a:pt x="0" y="0"/>
                  </a:moveTo>
                  <a:lnTo>
                    <a:pt x="0" y="102560"/>
                  </a:lnTo>
                  <a:lnTo>
                    <a:pt x="44617" y="102560"/>
                  </a:lnTo>
                  <a:lnTo>
                    <a:pt x="446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8"/>
            <p:cNvSpPr/>
            <p:nvPr/>
          </p:nvSpPr>
          <p:spPr>
            <a:xfrm>
              <a:off x="1933300" y="787750"/>
              <a:ext cx="539150" cy="617850"/>
            </a:xfrm>
            <a:custGeom>
              <a:avLst/>
              <a:gdLst/>
              <a:ahLst/>
              <a:cxnLst/>
              <a:rect l="l" t="t" r="r" b="b"/>
              <a:pathLst>
                <a:path w="21566" h="24714" extrusionOk="0">
                  <a:moveTo>
                    <a:pt x="21120" y="0"/>
                  </a:moveTo>
                  <a:cubicBezTo>
                    <a:pt x="20872" y="0"/>
                    <a:pt x="20733" y="1961"/>
                    <a:pt x="19886" y="4937"/>
                  </a:cubicBezTo>
                  <a:cubicBezTo>
                    <a:pt x="19056" y="7910"/>
                    <a:pt x="17346" y="11919"/>
                    <a:pt x="14292" y="15489"/>
                  </a:cubicBezTo>
                  <a:cubicBezTo>
                    <a:pt x="11239" y="19058"/>
                    <a:pt x="7547" y="21367"/>
                    <a:pt x="4737" y="22647"/>
                  </a:cubicBezTo>
                  <a:cubicBezTo>
                    <a:pt x="1918" y="23949"/>
                    <a:pt x="0" y="24390"/>
                    <a:pt x="52" y="24635"/>
                  </a:cubicBezTo>
                  <a:cubicBezTo>
                    <a:pt x="58" y="24682"/>
                    <a:pt x="204" y="24714"/>
                    <a:pt x="473" y="24714"/>
                  </a:cubicBezTo>
                  <a:cubicBezTo>
                    <a:pt x="1220" y="24714"/>
                    <a:pt x="2911" y="24474"/>
                    <a:pt x="5158" y="23672"/>
                  </a:cubicBezTo>
                  <a:cubicBezTo>
                    <a:pt x="8195" y="22608"/>
                    <a:pt x="12226" y="20312"/>
                    <a:pt x="15482" y="16507"/>
                  </a:cubicBezTo>
                  <a:cubicBezTo>
                    <a:pt x="18738" y="12702"/>
                    <a:pt x="20382" y="8358"/>
                    <a:pt x="20964" y="5194"/>
                  </a:cubicBezTo>
                  <a:cubicBezTo>
                    <a:pt x="21566" y="2010"/>
                    <a:pt x="21303" y="0"/>
                    <a:pt x="21123" y="0"/>
                  </a:cubicBezTo>
                  <a:cubicBezTo>
                    <a:pt x="21123" y="0"/>
                    <a:pt x="21123" y="0"/>
                    <a:pt x="21123" y="0"/>
                  </a:cubicBezTo>
                  <a:cubicBezTo>
                    <a:pt x="21122" y="0"/>
                    <a:pt x="21121" y="0"/>
                    <a:pt x="2112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954400" y="1785750"/>
              <a:ext cx="1076875" cy="278875"/>
            </a:xfrm>
            <a:custGeom>
              <a:avLst/>
              <a:gdLst/>
              <a:ahLst/>
              <a:cxnLst/>
              <a:rect l="l" t="t" r="r" b="b"/>
              <a:pathLst>
                <a:path w="43075" h="11155" extrusionOk="0">
                  <a:moveTo>
                    <a:pt x="27743" y="1"/>
                  </a:moveTo>
                  <a:cubicBezTo>
                    <a:pt x="25418" y="1"/>
                    <a:pt x="22929" y="192"/>
                    <a:pt x="20368" y="650"/>
                  </a:cubicBezTo>
                  <a:cubicBezTo>
                    <a:pt x="14024" y="1808"/>
                    <a:pt x="8666" y="4342"/>
                    <a:pt x="5205" y="6699"/>
                  </a:cubicBezTo>
                  <a:cubicBezTo>
                    <a:pt x="1722" y="9053"/>
                    <a:pt x="1" y="11023"/>
                    <a:pt x="116" y="11138"/>
                  </a:cubicBezTo>
                  <a:cubicBezTo>
                    <a:pt x="126" y="11149"/>
                    <a:pt x="141" y="11155"/>
                    <a:pt x="162" y="11155"/>
                  </a:cubicBezTo>
                  <a:cubicBezTo>
                    <a:pt x="518" y="11155"/>
                    <a:pt x="2455" y="9574"/>
                    <a:pt x="5790" y="7641"/>
                  </a:cubicBezTo>
                  <a:cubicBezTo>
                    <a:pt x="9309" y="5583"/>
                    <a:pt x="14529" y="3311"/>
                    <a:pt x="20647" y="2192"/>
                  </a:cubicBezTo>
                  <a:cubicBezTo>
                    <a:pt x="23529" y="1679"/>
                    <a:pt x="26314" y="1474"/>
                    <a:pt x="28873" y="1474"/>
                  </a:cubicBezTo>
                  <a:cubicBezTo>
                    <a:pt x="31750" y="1474"/>
                    <a:pt x="34342" y="1732"/>
                    <a:pt x="36466" y="2100"/>
                  </a:cubicBezTo>
                  <a:cubicBezTo>
                    <a:pt x="40001" y="2699"/>
                    <a:pt x="42299" y="3437"/>
                    <a:pt x="42870" y="3437"/>
                  </a:cubicBezTo>
                  <a:cubicBezTo>
                    <a:pt x="42950" y="3437"/>
                    <a:pt x="42996" y="3422"/>
                    <a:pt x="43007" y="3391"/>
                  </a:cubicBezTo>
                  <a:cubicBezTo>
                    <a:pt x="43074" y="3243"/>
                    <a:pt x="40771" y="2000"/>
                    <a:pt x="36684" y="1013"/>
                  </a:cubicBezTo>
                  <a:cubicBezTo>
                    <a:pt x="34259" y="419"/>
                    <a:pt x="31180" y="1"/>
                    <a:pt x="277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2169025" y="2530125"/>
              <a:ext cx="849100" cy="866050"/>
            </a:xfrm>
            <a:custGeom>
              <a:avLst/>
              <a:gdLst/>
              <a:ahLst/>
              <a:cxnLst/>
              <a:rect l="l" t="t" r="r" b="b"/>
              <a:pathLst>
                <a:path w="33964" h="34642" extrusionOk="0">
                  <a:moveTo>
                    <a:pt x="24214" y="0"/>
                  </a:moveTo>
                  <a:cubicBezTo>
                    <a:pt x="19081" y="0"/>
                    <a:pt x="12102" y="1884"/>
                    <a:pt x="6886" y="7355"/>
                  </a:cubicBezTo>
                  <a:cubicBezTo>
                    <a:pt x="1191" y="13471"/>
                    <a:pt x="1" y="21479"/>
                    <a:pt x="730" y="26648"/>
                  </a:cubicBezTo>
                  <a:cubicBezTo>
                    <a:pt x="1070" y="29285"/>
                    <a:pt x="1743" y="31344"/>
                    <a:pt x="2371" y="32677"/>
                  </a:cubicBezTo>
                  <a:cubicBezTo>
                    <a:pt x="2977" y="33974"/>
                    <a:pt x="3441" y="34641"/>
                    <a:pt x="3541" y="34641"/>
                  </a:cubicBezTo>
                  <a:cubicBezTo>
                    <a:pt x="3544" y="34641"/>
                    <a:pt x="3547" y="34640"/>
                    <a:pt x="3549" y="34639"/>
                  </a:cubicBezTo>
                  <a:cubicBezTo>
                    <a:pt x="3840" y="34524"/>
                    <a:pt x="2203" y="31639"/>
                    <a:pt x="1834" y="26543"/>
                  </a:cubicBezTo>
                  <a:cubicBezTo>
                    <a:pt x="1410" y="21570"/>
                    <a:pt x="2739" y="14098"/>
                    <a:pt x="8026" y="8430"/>
                  </a:cubicBezTo>
                  <a:cubicBezTo>
                    <a:pt x="13200" y="2997"/>
                    <a:pt x="20277" y="1162"/>
                    <a:pt x="25247" y="1162"/>
                  </a:cubicBezTo>
                  <a:cubicBezTo>
                    <a:pt x="25415" y="1162"/>
                    <a:pt x="25580" y="1164"/>
                    <a:pt x="25742" y="1168"/>
                  </a:cubicBezTo>
                  <a:cubicBezTo>
                    <a:pt x="30384" y="1229"/>
                    <a:pt x="33266" y="2441"/>
                    <a:pt x="33828" y="2441"/>
                  </a:cubicBezTo>
                  <a:cubicBezTo>
                    <a:pt x="33884" y="2441"/>
                    <a:pt x="33917" y="2429"/>
                    <a:pt x="33926" y="2402"/>
                  </a:cubicBezTo>
                  <a:cubicBezTo>
                    <a:pt x="33964" y="2317"/>
                    <a:pt x="33270" y="1884"/>
                    <a:pt x="31897" y="1342"/>
                  </a:cubicBezTo>
                  <a:cubicBezTo>
                    <a:pt x="30529" y="794"/>
                    <a:pt x="28435" y="242"/>
                    <a:pt x="25781" y="62"/>
                  </a:cubicBezTo>
                  <a:cubicBezTo>
                    <a:pt x="25283" y="21"/>
                    <a:pt x="24759" y="0"/>
                    <a:pt x="2421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3033625" y="251575"/>
              <a:ext cx="415950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0" y="1"/>
                  </a:moveTo>
                  <a:lnTo>
                    <a:pt x="0" y="124546"/>
                  </a:lnTo>
                  <a:lnTo>
                    <a:pt x="16637" y="124546"/>
                  </a:lnTo>
                  <a:lnTo>
                    <a:pt x="166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3042550" y="65620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2" y="1567"/>
                    <a:pt x="15592" y="1216"/>
                    <a:pt x="15592" y="783"/>
                  </a:cubicBezTo>
                  <a:cubicBezTo>
                    <a:pt x="15592" y="352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8"/>
            <p:cNvSpPr/>
            <p:nvPr/>
          </p:nvSpPr>
          <p:spPr>
            <a:xfrm>
              <a:off x="305102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7" y="0"/>
                  </a:moveTo>
                  <a:cubicBezTo>
                    <a:pt x="3490" y="0"/>
                    <a:pt x="1" y="351"/>
                    <a:pt x="1" y="784"/>
                  </a:cubicBezTo>
                  <a:cubicBezTo>
                    <a:pt x="1" y="1216"/>
                    <a:pt x="3492" y="1567"/>
                    <a:pt x="7797" y="1567"/>
                  </a:cubicBezTo>
                  <a:cubicBezTo>
                    <a:pt x="12101" y="1567"/>
                    <a:pt x="15592" y="1216"/>
                    <a:pt x="15592" y="784"/>
                  </a:cubicBezTo>
                  <a:cubicBezTo>
                    <a:pt x="15592" y="351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8"/>
            <p:cNvSpPr/>
            <p:nvPr/>
          </p:nvSpPr>
          <p:spPr>
            <a:xfrm>
              <a:off x="3042550" y="3104875"/>
              <a:ext cx="389800" cy="39150"/>
            </a:xfrm>
            <a:custGeom>
              <a:avLst/>
              <a:gdLst/>
              <a:ahLst/>
              <a:cxnLst/>
              <a:rect l="l" t="t" r="r" b="b"/>
              <a:pathLst>
                <a:path w="15592" h="1566" extrusionOk="0">
                  <a:moveTo>
                    <a:pt x="7797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2" y="1566"/>
                    <a:pt x="7797" y="1566"/>
                  </a:cubicBezTo>
                  <a:cubicBezTo>
                    <a:pt x="12102" y="1566"/>
                    <a:pt x="15592" y="1216"/>
                    <a:pt x="15592" y="783"/>
                  </a:cubicBezTo>
                  <a:cubicBezTo>
                    <a:pt x="15592" y="350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8"/>
            <p:cNvSpPr/>
            <p:nvPr/>
          </p:nvSpPr>
          <p:spPr>
            <a:xfrm>
              <a:off x="305102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7" y="0"/>
                  </a:moveTo>
                  <a:cubicBezTo>
                    <a:pt x="3490" y="0"/>
                    <a:pt x="1" y="352"/>
                    <a:pt x="1" y="785"/>
                  </a:cubicBezTo>
                  <a:cubicBezTo>
                    <a:pt x="1" y="1218"/>
                    <a:pt x="3492" y="1567"/>
                    <a:pt x="7797" y="1567"/>
                  </a:cubicBezTo>
                  <a:cubicBezTo>
                    <a:pt x="12101" y="1567"/>
                    <a:pt x="15592" y="1218"/>
                    <a:pt x="15592" y="785"/>
                  </a:cubicBezTo>
                  <a:cubicBezTo>
                    <a:pt x="15592" y="353"/>
                    <a:pt x="12102" y="0"/>
                    <a:pt x="779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8"/>
            <p:cNvSpPr/>
            <p:nvPr/>
          </p:nvSpPr>
          <p:spPr>
            <a:xfrm>
              <a:off x="3209375" y="1057050"/>
              <a:ext cx="39225" cy="1592975"/>
            </a:xfrm>
            <a:custGeom>
              <a:avLst/>
              <a:gdLst/>
              <a:ahLst/>
              <a:cxnLst/>
              <a:rect l="l" t="t" r="r" b="b"/>
              <a:pathLst>
                <a:path w="1569" h="63719" extrusionOk="0">
                  <a:moveTo>
                    <a:pt x="785" y="1"/>
                  </a:moveTo>
                  <a:cubicBezTo>
                    <a:pt x="352" y="1"/>
                    <a:pt x="1" y="14263"/>
                    <a:pt x="1" y="31861"/>
                  </a:cubicBezTo>
                  <a:cubicBezTo>
                    <a:pt x="1" y="49453"/>
                    <a:pt x="352" y="63718"/>
                    <a:pt x="785" y="63718"/>
                  </a:cubicBezTo>
                  <a:cubicBezTo>
                    <a:pt x="1216" y="63718"/>
                    <a:pt x="1569" y="49453"/>
                    <a:pt x="1569" y="31861"/>
                  </a:cubicBezTo>
                  <a:cubicBezTo>
                    <a:pt x="1569" y="14263"/>
                    <a:pt x="1219" y="1"/>
                    <a:pt x="785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8"/>
            <p:cNvSpPr/>
            <p:nvPr/>
          </p:nvSpPr>
          <p:spPr>
            <a:xfrm>
              <a:off x="5676822" y="251600"/>
              <a:ext cx="477469" cy="3113650"/>
            </a:xfrm>
            <a:custGeom>
              <a:avLst/>
              <a:gdLst/>
              <a:ahLst/>
              <a:cxnLst/>
              <a:rect l="l" t="t" r="r" b="b"/>
              <a:pathLst>
                <a:path w="16638" h="124546" extrusionOk="0">
                  <a:moveTo>
                    <a:pt x="1" y="1"/>
                  </a:moveTo>
                  <a:lnTo>
                    <a:pt x="1" y="124546"/>
                  </a:lnTo>
                  <a:lnTo>
                    <a:pt x="16638" y="124546"/>
                  </a:lnTo>
                  <a:lnTo>
                    <a:pt x="166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8"/>
            <p:cNvSpPr/>
            <p:nvPr/>
          </p:nvSpPr>
          <p:spPr>
            <a:xfrm>
              <a:off x="5747325" y="656200"/>
              <a:ext cx="389775" cy="39200"/>
            </a:xfrm>
            <a:custGeom>
              <a:avLst/>
              <a:gdLst/>
              <a:ahLst/>
              <a:cxnLst/>
              <a:rect l="l" t="t" r="r" b="b"/>
              <a:pathLst>
                <a:path w="15591" h="1568" extrusionOk="0">
                  <a:moveTo>
                    <a:pt x="7795" y="0"/>
                  </a:moveTo>
                  <a:cubicBezTo>
                    <a:pt x="3490" y="0"/>
                    <a:pt x="1" y="352"/>
                    <a:pt x="1" y="783"/>
                  </a:cubicBezTo>
                  <a:cubicBezTo>
                    <a:pt x="1" y="1216"/>
                    <a:pt x="3490" y="1567"/>
                    <a:pt x="7795" y="1567"/>
                  </a:cubicBezTo>
                  <a:cubicBezTo>
                    <a:pt x="12101" y="1567"/>
                    <a:pt x="15590" y="1216"/>
                    <a:pt x="15590" y="783"/>
                  </a:cubicBezTo>
                  <a:cubicBezTo>
                    <a:pt x="15590" y="352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8"/>
            <p:cNvSpPr/>
            <p:nvPr/>
          </p:nvSpPr>
          <p:spPr>
            <a:xfrm>
              <a:off x="5755775" y="588425"/>
              <a:ext cx="389800" cy="39175"/>
            </a:xfrm>
            <a:custGeom>
              <a:avLst/>
              <a:gdLst/>
              <a:ahLst/>
              <a:cxnLst/>
              <a:rect l="l" t="t" r="r" b="b"/>
              <a:pathLst>
                <a:path w="15592" h="1567" extrusionOk="0">
                  <a:moveTo>
                    <a:pt x="7796" y="0"/>
                  </a:moveTo>
                  <a:cubicBezTo>
                    <a:pt x="3491" y="0"/>
                    <a:pt x="0" y="351"/>
                    <a:pt x="0" y="784"/>
                  </a:cubicBezTo>
                  <a:cubicBezTo>
                    <a:pt x="0" y="1216"/>
                    <a:pt x="3491" y="1567"/>
                    <a:pt x="7796" y="1567"/>
                  </a:cubicBezTo>
                  <a:cubicBezTo>
                    <a:pt x="12100" y="1567"/>
                    <a:pt x="15591" y="1216"/>
                    <a:pt x="15591" y="784"/>
                  </a:cubicBezTo>
                  <a:cubicBezTo>
                    <a:pt x="15591" y="351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8"/>
            <p:cNvSpPr/>
            <p:nvPr/>
          </p:nvSpPr>
          <p:spPr>
            <a:xfrm>
              <a:off x="5747325" y="3104875"/>
              <a:ext cx="389775" cy="39150"/>
            </a:xfrm>
            <a:custGeom>
              <a:avLst/>
              <a:gdLst/>
              <a:ahLst/>
              <a:cxnLst/>
              <a:rect l="l" t="t" r="r" b="b"/>
              <a:pathLst>
                <a:path w="15591" h="1566" extrusionOk="0">
                  <a:moveTo>
                    <a:pt x="7795" y="0"/>
                  </a:moveTo>
                  <a:cubicBezTo>
                    <a:pt x="3490" y="0"/>
                    <a:pt x="1" y="350"/>
                    <a:pt x="1" y="783"/>
                  </a:cubicBezTo>
                  <a:cubicBezTo>
                    <a:pt x="1" y="1216"/>
                    <a:pt x="3490" y="1566"/>
                    <a:pt x="7795" y="1566"/>
                  </a:cubicBezTo>
                  <a:cubicBezTo>
                    <a:pt x="12101" y="1566"/>
                    <a:pt x="15590" y="1216"/>
                    <a:pt x="15590" y="783"/>
                  </a:cubicBezTo>
                  <a:cubicBezTo>
                    <a:pt x="15590" y="350"/>
                    <a:pt x="12102" y="0"/>
                    <a:pt x="7795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5755775" y="3037050"/>
              <a:ext cx="389800" cy="39200"/>
            </a:xfrm>
            <a:custGeom>
              <a:avLst/>
              <a:gdLst/>
              <a:ahLst/>
              <a:cxnLst/>
              <a:rect l="l" t="t" r="r" b="b"/>
              <a:pathLst>
                <a:path w="15592" h="1568" extrusionOk="0">
                  <a:moveTo>
                    <a:pt x="7796" y="0"/>
                  </a:moveTo>
                  <a:cubicBezTo>
                    <a:pt x="3491" y="0"/>
                    <a:pt x="0" y="352"/>
                    <a:pt x="0" y="785"/>
                  </a:cubicBezTo>
                  <a:cubicBezTo>
                    <a:pt x="0" y="1218"/>
                    <a:pt x="3491" y="1567"/>
                    <a:pt x="7796" y="1567"/>
                  </a:cubicBezTo>
                  <a:cubicBezTo>
                    <a:pt x="12100" y="1567"/>
                    <a:pt x="15591" y="1218"/>
                    <a:pt x="15591" y="785"/>
                  </a:cubicBezTo>
                  <a:cubicBezTo>
                    <a:pt x="15591" y="353"/>
                    <a:pt x="12102" y="0"/>
                    <a:pt x="7796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5914150" y="1057050"/>
              <a:ext cx="39150" cy="1592975"/>
            </a:xfrm>
            <a:custGeom>
              <a:avLst/>
              <a:gdLst/>
              <a:ahLst/>
              <a:cxnLst/>
              <a:rect l="l" t="t" r="r" b="b"/>
              <a:pathLst>
                <a:path w="1566" h="63719" extrusionOk="0">
                  <a:moveTo>
                    <a:pt x="783" y="1"/>
                  </a:moveTo>
                  <a:cubicBezTo>
                    <a:pt x="350" y="1"/>
                    <a:pt x="1" y="14263"/>
                    <a:pt x="1" y="31861"/>
                  </a:cubicBezTo>
                  <a:cubicBezTo>
                    <a:pt x="1" y="49453"/>
                    <a:pt x="350" y="63718"/>
                    <a:pt x="783" y="63718"/>
                  </a:cubicBezTo>
                  <a:cubicBezTo>
                    <a:pt x="1216" y="63718"/>
                    <a:pt x="1566" y="49453"/>
                    <a:pt x="1566" y="31861"/>
                  </a:cubicBezTo>
                  <a:cubicBezTo>
                    <a:pt x="1566" y="14263"/>
                    <a:pt x="1216" y="1"/>
                    <a:pt x="783" y="1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3449550" y="238125"/>
              <a:ext cx="831950" cy="3113625"/>
            </a:xfrm>
            <a:custGeom>
              <a:avLst/>
              <a:gdLst/>
              <a:ahLst/>
              <a:cxnLst/>
              <a:rect l="l" t="t" r="r" b="b"/>
              <a:pathLst>
                <a:path w="33278" h="124545" extrusionOk="0">
                  <a:moveTo>
                    <a:pt x="0" y="0"/>
                  </a:moveTo>
                  <a:lnTo>
                    <a:pt x="0" y="124545"/>
                  </a:lnTo>
                  <a:lnTo>
                    <a:pt x="33278" y="124545"/>
                  </a:lnTo>
                  <a:lnTo>
                    <a:pt x="332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8"/>
            <p:cNvSpPr/>
            <p:nvPr/>
          </p:nvSpPr>
          <p:spPr>
            <a:xfrm>
              <a:off x="3484150" y="245900"/>
              <a:ext cx="728775" cy="3145800"/>
            </a:xfrm>
            <a:custGeom>
              <a:avLst/>
              <a:gdLst/>
              <a:ahLst/>
              <a:cxnLst/>
              <a:rect l="l" t="t" r="r" b="b"/>
              <a:pathLst>
                <a:path w="29151" h="125832" extrusionOk="0">
                  <a:moveTo>
                    <a:pt x="19189" y="31968"/>
                  </a:moveTo>
                  <a:cubicBezTo>
                    <a:pt x="20701" y="31968"/>
                    <a:pt x="22185" y="32240"/>
                    <a:pt x="23548" y="32819"/>
                  </a:cubicBezTo>
                  <a:cubicBezTo>
                    <a:pt x="25372" y="33581"/>
                    <a:pt x="26775" y="35045"/>
                    <a:pt x="27084" y="36893"/>
                  </a:cubicBezTo>
                  <a:cubicBezTo>
                    <a:pt x="27444" y="38710"/>
                    <a:pt x="26937" y="40688"/>
                    <a:pt x="25849" y="42128"/>
                  </a:cubicBezTo>
                  <a:cubicBezTo>
                    <a:pt x="24237" y="44227"/>
                    <a:pt x="21609" y="45167"/>
                    <a:pt x="19038" y="45167"/>
                  </a:cubicBezTo>
                  <a:cubicBezTo>
                    <a:pt x="17998" y="45167"/>
                    <a:pt x="16967" y="45013"/>
                    <a:pt x="16017" y="44720"/>
                  </a:cubicBezTo>
                  <a:cubicBezTo>
                    <a:pt x="12604" y="43708"/>
                    <a:pt x="9839" y="41366"/>
                    <a:pt x="7672" y="38879"/>
                  </a:cubicBezTo>
                  <a:cubicBezTo>
                    <a:pt x="7471" y="38645"/>
                    <a:pt x="7274" y="38410"/>
                    <a:pt x="7082" y="38172"/>
                  </a:cubicBezTo>
                  <a:lnTo>
                    <a:pt x="7082" y="38172"/>
                  </a:lnTo>
                  <a:cubicBezTo>
                    <a:pt x="8361" y="36569"/>
                    <a:pt x="9887" y="35204"/>
                    <a:pt x="11623" y="34180"/>
                  </a:cubicBezTo>
                  <a:cubicBezTo>
                    <a:pt x="13926" y="32764"/>
                    <a:pt x="16600" y="31968"/>
                    <a:pt x="19189" y="31968"/>
                  </a:cubicBezTo>
                  <a:close/>
                  <a:moveTo>
                    <a:pt x="20739" y="63778"/>
                  </a:moveTo>
                  <a:cubicBezTo>
                    <a:pt x="22784" y="63778"/>
                    <a:pt x="24851" y="64552"/>
                    <a:pt x="26236" y="65988"/>
                  </a:cubicBezTo>
                  <a:cubicBezTo>
                    <a:pt x="27853" y="67574"/>
                    <a:pt x="27894" y="70116"/>
                    <a:pt x="26604" y="72061"/>
                  </a:cubicBezTo>
                  <a:cubicBezTo>
                    <a:pt x="25380" y="74043"/>
                    <a:pt x="23197" y="75379"/>
                    <a:pt x="20867" y="75944"/>
                  </a:cubicBezTo>
                  <a:cubicBezTo>
                    <a:pt x="19997" y="76134"/>
                    <a:pt x="19111" y="76225"/>
                    <a:pt x="18226" y="76225"/>
                  </a:cubicBezTo>
                  <a:cubicBezTo>
                    <a:pt x="14632" y="76225"/>
                    <a:pt x="11040" y="74726"/>
                    <a:pt x="8466" y="72284"/>
                  </a:cubicBezTo>
                  <a:lnTo>
                    <a:pt x="8466" y="72284"/>
                  </a:lnTo>
                  <a:cubicBezTo>
                    <a:pt x="9820" y="70012"/>
                    <a:pt x="11526" y="67943"/>
                    <a:pt x="13635" y="66321"/>
                  </a:cubicBezTo>
                  <a:cubicBezTo>
                    <a:pt x="15481" y="64916"/>
                    <a:pt x="17688" y="63951"/>
                    <a:pt x="19999" y="63812"/>
                  </a:cubicBezTo>
                  <a:cubicBezTo>
                    <a:pt x="20245" y="63789"/>
                    <a:pt x="20492" y="63778"/>
                    <a:pt x="20739" y="63778"/>
                  </a:cubicBezTo>
                  <a:close/>
                  <a:moveTo>
                    <a:pt x="19640" y="93101"/>
                  </a:moveTo>
                  <a:cubicBezTo>
                    <a:pt x="20244" y="93101"/>
                    <a:pt x="20855" y="93150"/>
                    <a:pt x="21468" y="93253"/>
                  </a:cubicBezTo>
                  <a:cubicBezTo>
                    <a:pt x="23038" y="93532"/>
                    <a:pt x="24605" y="94224"/>
                    <a:pt x="25838" y="95318"/>
                  </a:cubicBezTo>
                  <a:cubicBezTo>
                    <a:pt x="27083" y="96394"/>
                    <a:pt x="27897" y="97983"/>
                    <a:pt x="27788" y="99642"/>
                  </a:cubicBezTo>
                  <a:cubicBezTo>
                    <a:pt x="27561" y="103005"/>
                    <a:pt x="23993" y="105797"/>
                    <a:pt x="20332" y="106100"/>
                  </a:cubicBezTo>
                  <a:cubicBezTo>
                    <a:pt x="19937" y="106144"/>
                    <a:pt x="19538" y="106165"/>
                    <a:pt x="19139" y="106165"/>
                  </a:cubicBezTo>
                  <a:cubicBezTo>
                    <a:pt x="15735" y="106165"/>
                    <a:pt x="12256" y="104602"/>
                    <a:pt x="9618" y="102090"/>
                  </a:cubicBezTo>
                  <a:cubicBezTo>
                    <a:pt x="8931" y="101468"/>
                    <a:pt x="8306" y="100781"/>
                    <a:pt x="7745" y="100041"/>
                  </a:cubicBezTo>
                  <a:lnTo>
                    <a:pt x="7745" y="100041"/>
                  </a:lnTo>
                  <a:cubicBezTo>
                    <a:pt x="8970" y="98239"/>
                    <a:pt x="10605" y="96571"/>
                    <a:pt x="12609" y="95262"/>
                  </a:cubicBezTo>
                  <a:cubicBezTo>
                    <a:pt x="14617" y="93977"/>
                    <a:pt x="17073" y="93101"/>
                    <a:pt x="19640" y="93101"/>
                  </a:cubicBezTo>
                  <a:close/>
                  <a:moveTo>
                    <a:pt x="10870" y="0"/>
                  </a:moveTo>
                  <a:cubicBezTo>
                    <a:pt x="10831" y="0"/>
                    <a:pt x="10615" y="149"/>
                    <a:pt x="10232" y="441"/>
                  </a:cubicBezTo>
                  <a:cubicBezTo>
                    <a:pt x="9814" y="744"/>
                    <a:pt x="9236" y="1245"/>
                    <a:pt x="8500" y="1933"/>
                  </a:cubicBezTo>
                  <a:cubicBezTo>
                    <a:pt x="7062" y="3327"/>
                    <a:pt x="5046" y="5573"/>
                    <a:pt x="3270" y="8989"/>
                  </a:cubicBezTo>
                  <a:cubicBezTo>
                    <a:pt x="1522" y="12376"/>
                    <a:pt x="0" y="17010"/>
                    <a:pt x="197" y="22521"/>
                  </a:cubicBezTo>
                  <a:cubicBezTo>
                    <a:pt x="370" y="27388"/>
                    <a:pt x="1938" y="32932"/>
                    <a:pt x="5471" y="37854"/>
                  </a:cubicBezTo>
                  <a:lnTo>
                    <a:pt x="5471" y="37854"/>
                  </a:lnTo>
                  <a:cubicBezTo>
                    <a:pt x="4096" y="39700"/>
                    <a:pt x="3017" y="41798"/>
                    <a:pt x="2285" y="44001"/>
                  </a:cubicBezTo>
                  <a:cubicBezTo>
                    <a:pt x="725" y="48595"/>
                    <a:pt x="356" y="53580"/>
                    <a:pt x="854" y="58536"/>
                  </a:cubicBezTo>
                  <a:cubicBezTo>
                    <a:pt x="1388" y="63459"/>
                    <a:pt x="2978" y="68620"/>
                    <a:pt x="6561" y="72559"/>
                  </a:cubicBezTo>
                  <a:cubicBezTo>
                    <a:pt x="6564" y="72562"/>
                    <a:pt x="6567" y="72566"/>
                    <a:pt x="6570" y="72569"/>
                  </a:cubicBezTo>
                  <a:lnTo>
                    <a:pt x="6570" y="72569"/>
                  </a:lnTo>
                  <a:cubicBezTo>
                    <a:pt x="5763" y="74082"/>
                    <a:pt x="5098" y="75655"/>
                    <a:pt x="4554" y="77235"/>
                  </a:cubicBezTo>
                  <a:cubicBezTo>
                    <a:pt x="3013" y="81759"/>
                    <a:pt x="2281" y="86524"/>
                    <a:pt x="2828" y="91131"/>
                  </a:cubicBezTo>
                  <a:cubicBezTo>
                    <a:pt x="3213" y="94532"/>
                    <a:pt x="4425" y="97851"/>
                    <a:pt x="6383" y="100547"/>
                  </a:cubicBezTo>
                  <a:lnTo>
                    <a:pt x="6383" y="100547"/>
                  </a:lnTo>
                  <a:cubicBezTo>
                    <a:pt x="6310" y="100675"/>
                    <a:pt x="6239" y="100805"/>
                    <a:pt x="6169" y="100934"/>
                  </a:cubicBezTo>
                  <a:cubicBezTo>
                    <a:pt x="3544" y="105891"/>
                    <a:pt x="3694" y="110902"/>
                    <a:pt x="4225" y="114635"/>
                  </a:cubicBezTo>
                  <a:cubicBezTo>
                    <a:pt x="4813" y="118433"/>
                    <a:pt x="5884" y="121227"/>
                    <a:pt x="6641" y="123080"/>
                  </a:cubicBezTo>
                  <a:cubicBezTo>
                    <a:pt x="7032" y="124004"/>
                    <a:pt x="7351" y="124699"/>
                    <a:pt x="7589" y="125154"/>
                  </a:cubicBezTo>
                  <a:cubicBezTo>
                    <a:pt x="7817" y="125603"/>
                    <a:pt x="7946" y="125831"/>
                    <a:pt x="7975" y="125831"/>
                  </a:cubicBezTo>
                  <a:cubicBezTo>
                    <a:pt x="7975" y="125831"/>
                    <a:pt x="7976" y="125831"/>
                    <a:pt x="7977" y="125831"/>
                  </a:cubicBezTo>
                  <a:cubicBezTo>
                    <a:pt x="8037" y="125804"/>
                    <a:pt x="7618" y="124840"/>
                    <a:pt x="6934" y="122964"/>
                  </a:cubicBezTo>
                  <a:cubicBezTo>
                    <a:pt x="6276" y="121090"/>
                    <a:pt x="5311" y="118286"/>
                    <a:pt x="4828" y="114551"/>
                  </a:cubicBezTo>
                  <a:cubicBezTo>
                    <a:pt x="4390" y="110885"/>
                    <a:pt x="4371" y="106001"/>
                    <a:pt x="6937" y="101355"/>
                  </a:cubicBezTo>
                  <a:cubicBezTo>
                    <a:pt x="6946" y="101338"/>
                    <a:pt x="6956" y="101321"/>
                    <a:pt x="6965" y="101304"/>
                  </a:cubicBezTo>
                  <a:lnTo>
                    <a:pt x="6965" y="101304"/>
                  </a:lnTo>
                  <a:cubicBezTo>
                    <a:pt x="7491" y="101947"/>
                    <a:pt x="8062" y="102549"/>
                    <a:pt x="8679" y="103099"/>
                  </a:cubicBezTo>
                  <a:cubicBezTo>
                    <a:pt x="11521" y="105772"/>
                    <a:pt x="15292" y="107474"/>
                    <a:pt x="19057" y="107474"/>
                  </a:cubicBezTo>
                  <a:cubicBezTo>
                    <a:pt x="19529" y="107474"/>
                    <a:pt x="20002" y="107448"/>
                    <a:pt x="20472" y="107393"/>
                  </a:cubicBezTo>
                  <a:cubicBezTo>
                    <a:pt x="22587" y="107205"/>
                    <a:pt x="24586" y="106301"/>
                    <a:pt x="26147" y="104982"/>
                  </a:cubicBezTo>
                  <a:cubicBezTo>
                    <a:pt x="27703" y="103672"/>
                    <a:pt x="28904" y="101791"/>
                    <a:pt x="28995" y="99704"/>
                  </a:cubicBezTo>
                  <a:cubicBezTo>
                    <a:pt x="29117" y="97622"/>
                    <a:pt x="28055" y="95668"/>
                    <a:pt x="26609" y="94451"/>
                  </a:cubicBezTo>
                  <a:cubicBezTo>
                    <a:pt x="25166" y="93199"/>
                    <a:pt x="23421" y="92459"/>
                    <a:pt x="21653" y="92162"/>
                  </a:cubicBezTo>
                  <a:cubicBezTo>
                    <a:pt x="21018" y="92061"/>
                    <a:pt x="20387" y="92014"/>
                    <a:pt x="19764" y="92014"/>
                  </a:cubicBezTo>
                  <a:cubicBezTo>
                    <a:pt x="16903" y="92014"/>
                    <a:pt x="14214" y="93013"/>
                    <a:pt x="12068" y="94427"/>
                  </a:cubicBezTo>
                  <a:cubicBezTo>
                    <a:pt x="10146" y="95717"/>
                    <a:pt x="8491" y="97359"/>
                    <a:pt x="7189" y="99259"/>
                  </a:cubicBezTo>
                  <a:lnTo>
                    <a:pt x="7189" y="99259"/>
                  </a:lnTo>
                  <a:cubicBezTo>
                    <a:pt x="5586" y="96855"/>
                    <a:pt x="4596" y="93974"/>
                    <a:pt x="4262" y="90958"/>
                  </a:cubicBezTo>
                  <a:cubicBezTo>
                    <a:pt x="3765" y="86627"/>
                    <a:pt x="4469" y="82069"/>
                    <a:pt x="5969" y="77717"/>
                  </a:cubicBezTo>
                  <a:cubicBezTo>
                    <a:pt x="6441" y="76352"/>
                    <a:pt x="7012" y="74994"/>
                    <a:pt x="7689" y="73685"/>
                  </a:cubicBezTo>
                  <a:lnTo>
                    <a:pt x="7689" y="73685"/>
                  </a:lnTo>
                  <a:cubicBezTo>
                    <a:pt x="10516" y="76231"/>
                    <a:pt x="14310" y="77788"/>
                    <a:pt x="18208" y="77788"/>
                  </a:cubicBezTo>
                  <a:cubicBezTo>
                    <a:pt x="19210" y="77788"/>
                    <a:pt x="20219" y="77685"/>
                    <a:pt x="21220" y="77470"/>
                  </a:cubicBezTo>
                  <a:cubicBezTo>
                    <a:pt x="23892" y="76825"/>
                    <a:pt x="26442" y="75289"/>
                    <a:pt x="27932" y="72888"/>
                  </a:cubicBezTo>
                  <a:cubicBezTo>
                    <a:pt x="28671" y="71704"/>
                    <a:pt x="29151" y="70285"/>
                    <a:pt x="29079" y="68815"/>
                  </a:cubicBezTo>
                  <a:cubicBezTo>
                    <a:pt x="29016" y="67348"/>
                    <a:pt x="28354" y="65932"/>
                    <a:pt x="27370" y="64919"/>
                  </a:cubicBezTo>
                  <a:cubicBezTo>
                    <a:pt x="25604" y="63100"/>
                    <a:pt x="23143" y="62231"/>
                    <a:pt x="20750" y="62231"/>
                  </a:cubicBezTo>
                  <a:cubicBezTo>
                    <a:pt x="20463" y="62231"/>
                    <a:pt x="20178" y="62243"/>
                    <a:pt x="19895" y="62268"/>
                  </a:cubicBezTo>
                  <a:cubicBezTo>
                    <a:pt x="17237" y="62432"/>
                    <a:pt x="14730" y="63550"/>
                    <a:pt x="12710" y="65097"/>
                  </a:cubicBezTo>
                  <a:cubicBezTo>
                    <a:pt x="10521" y="66797"/>
                    <a:pt x="8775" y="68877"/>
                    <a:pt x="7386" y="71142"/>
                  </a:cubicBezTo>
                  <a:lnTo>
                    <a:pt x="7386" y="71142"/>
                  </a:lnTo>
                  <a:cubicBezTo>
                    <a:pt x="4330" y="67595"/>
                    <a:pt x="2880" y="62926"/>
                    <a:pt x="2378" y="58371"/>
                  </a:cubicBezTo>
                  <a:cubicBezTo>
                    <a:pt x="1889" y="53626"/>
                    <a:pt x="2242" y="48813"/>
                    <a:pt x="3700" y="44486"/>
                  </a:cubicBezTo>
                  <a:cubicBezTo>
                    <a:pt x="4345" y="42541"/>
                    <a:pt x="5256" y="40707"/>
                    <a:pt x="6402" y="39079"/>
                  </a:cubicBezTo>
                  <a:lnTo>
                    <a:pt x="6402" y="39079"/>
                  </a:lnTo>
                  <a:cubicBezTo>
                    <a:pt x="6543" y="39253"/>
                    <a:pt x="6686" y="39427"/>
                    <a:pt x="6832" y="39600"/>
                  </a:cubicBezTo>
                  <a:cubicBezTo>
                    <a:pt x="9063" y="42208"/>
                    <a:pt x="11931" y="44726"/>
                    <a:pt x="15674" y="45879"/>
                  </a:cubicBezTo>
                  <a:cubicBezTo>
                    <a:pt x="16760" y="46218"/>
                    <a:pt x="17948" y="46403"/>
                    <a:pt x="19154" y="46403"/>
                  </a:cubicBezTo>
                  <a:cubicBezTo>
                    <a:pt x="21991" y="46403"/>
                    <a:pt x="24929" y="45378"/>
                    <a:pt x="26886" y="42912"/>
                  </a:cubicBezTo>
                  <a:cubicBezTo>
                    <a:pt x="28200" y="41179"/>
                    <a:pt x="28819" y="38882"/>
                    <a:pt x="28400" y="36637"/>
                  </a:cubicBezTo>
                  <a:cubicBezTo>
                    <a:pt x="28045" y="34335"/>
                    <a:pt x="26191" y="32409"/>
                    <a:pt x="24102" y="31557"/>
                  </a:cubicBezTo>
                  <a:cubicBezTo>
                    <a:pt x="22519" y="30878"/>
                    <a:pt x="20823" y="30564"/>
                    <a:pt x="19112" y="30564"/>
                  </a:cubicBezTo>
                  <a:cubicBezTo>
                    <a:pt x="16259" y="30564"/>
                    <a:pt x="13364" y="31436"/>
                    <a:pt x="10882" y="32942"/>
                  </a:cubicBezTo>
                  <a:cubicBezTo>
                    <a:pt x="9095" y="33983"/>
                    <a:pt x="7511" y="35362"/>
                    <a:pt x="6168" y="36970"/>
                  </a:cubicBezTo>
                  <a:lnTo>
                    <a:pt x="6168" y="36970"/>
                  </a:lnTo>
                  <a:cubicBezTo>
                    <a:pt x="2847" y="32339"/>
                    <a:pt x="1307" y="27107"/>
                    <a:pt x="1070" y="22481"/>
                  </a:cubicBezTo>
                  <a:cubicBezTo>
                    <a:pt x="799" y="17157"/>
                    <a:pt x="2185" y="12620"/>
                    <a:pt x="3815" y="9261"/>
                  </a:cubicBezTo>
                  <a:cubicBezTo>
                    <a:pt x="7242" y="2496"/>
                    <a:pt x="11092" y="161"/>
                    <a:pt x="10876" y="2"/>
                  </a:cubicBezTo>
                  <a:cubicBezTo>
                    <a:pt x="10874" y="1"/>
                    <a:pt x="10873" y="0"/>
                    <a:pt x="10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8"/>
            <p:cNvSpPr/>
            <p:nvPr/>
          </p:nvSpPr>
          <p:spPr>
            <a:xfrm>
              <a:off x="4282950" y="516175"/>
              <a:ext cx="1443400" cy="2835575"/>
            </a:xfrm>
            <a:custGeom>
              <a:avLst/>
              <a:gdLst/>
              <a:ahLst/>
              <a:cxnLst/>
              <a:rect l="l" t="t" r="r" b="b"/>
              <a:pathLst>
                <a:path w="57736" h="113423" extrusionOk="0">
                  <a:moveTo>
                    <a:pt x="1" y="0"/>
                  </a:moveTo>
                  <a:lnTo>
                    <a:pt x="1" y="113423"/>
                  </a:lnTo>
                  <a:lnTo>
                    <a:pt x="57735" y="113423"/>
                  </a:lnTo>
                  <a:lnTo>
                    <a:pt x="577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4279625" y="967750"/>
              <a:ext cx="1397175" cy="39200"/>
            </a:xfrm>
            <a:custGeom>
              <a:avLst/>
              <a:gdLst/>
              <a:ahLst/>
              <a:cxnLst/>
              <a:rect l="l" t="t" r="r" b="b"/>
              <a:pathLst>
                <a:path w="55887" h="1568" extrusionOk="0">
                  <a:moveTo>
                    <a:pt x="27944" y="0"/>
                  </a:moveTo>
                  <a:cubicBezTo>
                    <a:pt x="12509" y="0"/>
                    <a:pt x="0" y="351"/>
                    <a:pt x="0" y="784"/>
                  </a:cubicBezTo>
                  <a:cubicBezTo>
                    <a:pt x="0" y="1217"/>
                    <a:pt x="12509" y="1567"/>
                    <a:pt x="27944" y="1567"/>
                  </a:cubicBezTo>
                  <a:cubicBezTo>
                    <a:pt x="43375" y="1567"/>
                    <a:pt x="55887" y="1217"/>
                    <a:pt x="55887" y="784"/>
                  </a:cubicBezTo>
                  <a:cubicBezTo>
                    <a:pt x="55887" y="351"/>
                    <a:pt x="43375" y="0"/>
                    <a:pt x="2794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4315475" y="1182700"/>
              <a:ext cx="1379225" cy="39200"/>
            </a:xfrm>
            <a:custGeom>
              <a:avLst/>
              <a:gdLst/>
              <a:ahLst/>
              <a:cxnLst/>
              <a:rect l="l" t="t" r="r" b="b"/>
              <a:pathLst>
                <a:path w="55169" h="1568" extrusionOk="0">
                  <a:moveTo>
                    <a:pt x="27587" y="1"/>
                  </a:moveTo>
                  <a:cubicBezTo>
                    <a:pt x="12348" y="1"/>
                    <a:pt x="0" y="351"/>
                    <a:pt x="0" y="784"/>
                  </a:cubicBezTo>
                  <a:cubicBezTo>
                    <a:pt x="0" y="1216"/>
                    <a:pt x="12348" y="1568"/>
                    <a:pt x="27587" y="1568"/>
                  </a:cubicBezTo>
                  <a:cubicBezTo>
                    <a:pt x="42817" y="1568"/>
                    <a:pt x="55169" y="1216"/>
                    <a:pt x="55169" y="784"/>
                  </a:cubicBezTo>
                  <a:cubicBezTo>
                    <a:pt x="55169" y="352"/>
                    <a:pt x="42817" y="1"/>
                    <a:pt x="2758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4288600" y="3011625"/>
              <a:ext cx="1452475" cy="39175"/>
            </a:xfrm>
            <a:custGeom>
              <a:avLst/>
              <a:gdLst/>
              <a:ahLst/>
              <a:cxnLst/>
              <a:rect l="l" t="t" r="r" b="b"/>
              <a:pathLst>
                <a:path w="58099" h="1567" extrusionOk="0">
                  <a:moveTo>
                    <a:pt x="29052" y="0"/>
                  </a:moveTo>
                  <a:cubicBezTo>
                    <a:pt x="13004" y="0"/>
                    <a:pt x="0" y="351"/>
                    <a:pt x="0" y="783"/>
                  </a:cubicBezTo>
                  <a:cubicBezTo>
                    <a:pt x="0" y="1216"/>
                    <a:pt x="13006" y="1567"/>
                    <a:pt x="29052" y="1567"/>
                  </a:cubicBezTo>
                  <a:cubicBezTo>
                    <a:pt x="45093" y="1567"/>
                    <a:pt x="58098" y="1216"/>
                    <a:pt x="58098" y="783"/>
                  </a:cubicBezTo>
                  <a:cubicBezTo>
                    <a:pt x="58098" y="351"/>
                    <a:pt x="45091" y="0"/>
                    <a:pt x="2905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4306525" y="2759000"/>
              <a:ext cx="1415050" cy="39125"/>
            </a:xfrm>
            <a:custGeom>
              <a:avLst/>
              <a:gdLst/>
              <a:ahLst/>
              <a:cxnLst/>
              <a:rect l="l" t="t" r="r" b="b"/>
              <a:pathLst>
                <a:path w="56602" h="1565" extrusionOk="0">
                  <a:moveTo>
                    <a:pt x="28302" y="0"/>
                  </a:moveTo>
                  <a:cubicBezTo>
                    <a:pt x="12669" y="0"/>
                    <a:pt x="1" y="350"/>
                    <a:pt x="1" y="783"/>
                  </a:cubicBezTo>
                  <a:cubicBezTo>
                    <a:pt x="1" y="1216"/>
                    <a:pt x="12669" y="1564"/>
                    <a:pt x="28302" y="1564"/>
                  </a:cubicBezTo>
                  <a:cubicBezTo>
                    <a:pt x="43931" y="1564"/>
                    <a:pt x="56602" y="1216"/>
                    <a:pt x="56602" y="783"/>
                  </a:cubicBezTo>
                  <a:cubicBezTo>
                    <a:pt x="56602" y="350"/>
                    <a:pt x="43931" y="0"/>
                    <a:pt x="2830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28" name="Google Shape;628;p28"/>
          <p:cNvCxnSpPr/>
          <p:nvPr/>
        </p:nvCxnSpPr>
        <p:spPr>
          <a:xfrm rot="10800000">
            <a:off x="2884200" y="1684300"/>
            <a:ext cx="1743000" cy="12657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29" name="Google Shape;629;p28"/>
          <p:cNvCxnSpPr/>
          <p:nvPr/>
        </p:nvCxnSpPr>
        <p:spPr>
          <a:xfrm rot="10800000">
            <a:off x="2884075" y="2900525"/>
            <a:ext cx="1509600" cy="339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0" name="Google Shape;630;p28"/>
          <p:cNvCxnSpPr/>
          <p:nvPr/>
        </p:nvCxnSpPr>
        <p:spPr>
          <a:xfrm flipH="1">
            <a:off x="2884075" y="3473975"/>
            <a:ext cx="1247700" cy="64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1" name="Google Shape;631;p28"/>
          <p:cNvCxnSpPr/>
          <p:nvPr/>
        </p:nvCxnSpPr>
        <p:spPr>
          <a:xfrm rot="10800000" flipH="1">
            <a:off x="4812875" y="1684175"/>
            <a:ext cx="1490700" cy="131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2" name="Google Shape;632;p28"/>
          <p:cNvCxnSpPr>
            <a:stCxn id="591" idx="0"/>
          </p:cNvCxnSpPr>
          <p:nvPr/>
        </p:nvCxnSpPr>
        <p:spPr>
          <a:xfrm rot="10800000" flipH="1">
            <a:off x="5131180" y="2900404"/>
            <a:ext cx="1172400" cy="269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33" name="Google Shape;633;p28"/>
          <p:cNvCxnSpPr/>
          <p:nvPr/>
        </p:nvCxnSpPr>
        <p:spPr>
          <a:xfrm>
            <a:off x="5427275" y="3311975"/>
            <a:ext cx="876300" cy="804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1E2128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634" name="Google Shape;634;p28"/>
          <p:cNvSpPr/>
          <p:nvPr/>
        </p:nvSpPr>
        <p:spPr>
          <a:xfrm>
            <a:off x="318900" y="30567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8"/>
          <p:cNvSpPr/>
          <p:nvPr/>
        </p:nvSpPr>
        <p:spPr>
          <a:xfrm>
            <a:off x="8662800" y="315925"/>
            <a:ext cx="162300" cy="452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1627;p34"/>
          <p:cNvGrpSpPr/>
          <p:nvPr/>
        </p:nvGrpSpPr>
        <p:grpSpPr>
          <a:xfrm>
            <a:off x="156715" y="138545"/>
            <a:ext cx="1635624" cy="1537272"/>
            <a:chOff x="1023150" y="238100"/>
            <a:chExt cx="5572825" cy="5237725"/>
          </a:xfrm>
        </p:grpSpPr>
        <p:sp>
          <p:nvSpPr>
            <p:cNvPr id="77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Hộp Văn bản 1"/>
          <p:cNvSpPr txBox="1"/>
          <p:nvPr/>
        </p:nvSpPr>
        <p:spPr>
          <a:xfrm>
            <a:off x="2431473" y="720717"/>
            <a:ext cx="4689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latin typeface="Amatic SC" panose="020B0604020202020204" charset="-79"/>
                <a:cs typeface="Amatic SC" panose="020B0604020202020204" charset="-79"/>
              </a:rPr>
              <a:t>Problems encountered</a:t>
            </a:r>
            <a:endParaRPr lang="en-US" sz="3600" b="1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3" name="Hộp Văn bản 2"/>
          <p:cNvSpPr txBox="1"/>
          <p:nvPr/>
        </p:nvSpPr>
        <p:spPr>
          <a:xfrm>
            <a:off x="1210395" y="2085109"/>
            <a:ext cx="413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matic SC" panose="020B0604020202020204" charset="-79"/>
                <a:cs typeface="Amatic SC" panose="020B0604020202020204" charset="-79"/>
              </a:rPr>
              <a:t>Unfinished </a:t>
            </a:r>
            <a:r>
              <a:rPr lang="en-US" sz="1600" b="1">
                <a:latin typeface="Amatic SC" panose="020B0604020202020204" charset="-79"/>
                <a:cs typeface="Amatic SC" panose="020B0604020202020204" charset="-79"/>
              </a:rPr>
              <a:t>achitecture </a:t>
            </a:r>
            <a:r>
              <a:rPr lang="en-US" sz="1600" b="1" smtClean="0">
                <a:latin typeface="Amatic SC" panose="020B0604020202020204" charset="-79"/>
                <a:cs typeface="Amatic SC" panose="020B0604020202020204" charset="-79"/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matic SC" panose="020B0604020202020204" charset="-79"/>
                <a:cs typeface="Amatic SC" panose="020B0604020202020204" charset="-79"/>
              </a:rPr>
              <a:t>Have not written test documents</a:t>
            </a:r>
          </a:p>
        </p:txBody>
      </p:sp>
      <p:pic>
        <p:nvPicPr>
          <p:cNvPr id="150" name="Hình ảnh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912" y="2411161"/>
            <a:ext cx="3285339" cy="21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7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075" y="1858934"/>
            <a:ext cx="4064751" cy="2513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7"/>
          <p:cNvPicPr preferRelativeResize="0"/>
          <p:nvPr/>
        </p:nvPicPr>
        <p:blipFill rotWithShape="1">
          <a:blip r:embed="rId5">
            <a:alphaModFix/>
          </a:blip>
          <a:srcRect l="16559" r="27383"/>
          <a:stretch/>
        </p:blipFill>
        <p:spPr>
          <a:xfrm>
            <a:off x="530225" y="1402322"/>
            <a:ext cx="2833252" cy="337357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7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537556" y="1406563"/>
            <a:ext cx="2833200" cy="3365100"/>
          </a:xfrm>
          <a:prstGeom prst="rect">
            <a:avLst/>
          </a:prstGeom>
          <a:solidFill>
            <a:schemeClr val="accent3">
              <a:alpha val="1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 txBox="1"/>
          <p:nvPr/>
        </p:nvSpPr>
        <p:spPr>
          <a:xfrm>
            <a:off x="5858375" y="4457396"/>
            <a:ext cx="23166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 you want to modify this graph, click on it, follow the link, change the data and replace it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9" name="Google Shape;569;p27"/>
          <p:cNvSpPr txBox="1"/>
          <p:nvPr/>
        </p:nvSpPr>
        <p:spPr>
          <a:xfrm>
            <a:off x="5535825" y="13518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Mercury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5535825" y="1629036"/>
            <a:ext cx="23166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Pluto</a:t>
            </a:r>
            <a:endParaRPr sz="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1" name="Google Shape;571;p27"/>
          <p:cNvSpPr/>
          <p:nvPr/>
        </p:nvSpPr>
        <p:spPr>
          <a:xfrm>
            <a:off x="7851225" y="1670925"/>
            <a:ext cx="305100" cy="126300"/>
          </a:xfrm>
          <a:prstGeom prst="rect">
            <a:avLst/>
          </a:prstGeom>
          <a:solidFill>
            <a:schemeClr val="accent2">
              <a:alpha val="15560"/>
            </a:schemeClr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51225" y="1406575"/>
            <a:ext cx="305100" cy="126300"/>
          </a:xfrm>
          <a:prstGeom prst="rect">
            <a:avLst/>
          </a:prstGeom>
          <a:solidFill>
            <a:schemeClr val="accent1">
              <a:alpha val="24890"/>
            </a:scheme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9"/>
          <p:cNvGrpSpPr/>
          <p:nvPr/>
        </p:nvGrpSpPr>
        <p:grpSpPr>
          <a:xfrm>
            <a:off x="4847239" y="1076541"/>
            <a:ext cx="3753942" cy="4066958"/>
            <a:chOff x="4923439" y="1076541"/>
            <a:chExt cx="3753942" cy="4066958"/>
          </a:xfrm>
        </p:grpSpPr>
        <p:grpSp>
          <p:nvGrpSpPr>
            <p:cNvPr id="641" name="Google Shape;641;p29"/>
            <p:cNvGrpSpPr/>
            <p:nvPr/>
          </p:nvGrpSpPr>
          <p:grpSpPr>
            <a:xfrm>
              <a:off x="4923439" y="1076541"/>
              <a:ext cx="3753942" cy="4066958"/>
              <a:chOff x="1408750" y="238125"/>
              <a:chExt cx="5152975" cy="5238225"/>
            </a:xfrm>
          </p:grpSpPr>
          <p:sp>
            <p:nvSpPr>
              <p:cNvPr id="642" name="Google Shape;642;p29"/>
              <p:cNvSpPr/>
              <p:nvPr/>
            </p:nvSpPr>
            <p:spPr>
              <a:xfrm>
                <a:off x="1408750" y="2955775"/>
                <a:ext cx="2264475" cy="1414525"/>
              </a:xfrm>
              <a:custGeom>
                <a:avLst/>
                <a:gdLst/>
                <a:ahLst/>
                <a:cxnLst/>
                <a:rect l="l" t="t" r="r" b="b"/>
                <a:pathLst>
                  <a:path w="90579" h="56581" extrusionOk="0">
                    <a:moveTo>
                      <a:pt x="45411" y="1"/>
                    </a:moveTo>
                    <a:cubicBezTo>
                      <a:pt x="45399" y="1"/>
                      <a:pt x="45388" y="1"/>
                      <a:pt x="45377" y="2"/>
                    </a:cubicBezTo>
                    <a:lnTo>
                      <a:pt x="908" y="2041"/>
                    </a:lnTo>
                    <a:cubicBezTo>
                      <a:pt x="301" y="2069"/>
                      <a:pt x="0" y="2792"/>
                      <a:pt x="409" y="3243"/>
                    </a:cubicBezTo>
                    <a:lnTo>
                      <a:pt x="48545" y="56345"/>
                    </a:lnTo>
                    <a:cubicBezTo>
                      <a:pt x="48683" y="56496"/>
                      <a:pt x="48876" y="56581"/>
                      <a:pt x="49077" y="56581"/>
                    </a:cubicBezTo>
                    <a:cubicBezTo>
                      <a:pt x="49126" y="56581"/>
                      <a:pt x="49176" y="56576"/>
                      <a:pt x="49225" y="56565"/>
                    </a:cubicBezTo>
                    <a:lnTo>
                      <a:pt x="89816" y="48083"/>
                    </a:lnTo>
                    <a:cubicBezTo>
                      <a:pt x="90368" y="47969"/>
                      <a:pt x="90579" y="47292"/>
                      <a:pt x="90191" y="46884"/>
                    </a:cubicBezTo>
                    <a:lnTo>
                      <a:pt x="45931" y="226"/>
                    </a:lnTo>
                    <a:cubicBezTo>
                      <a:pt x="45795" y="82"/>
                      <a:pt x="45607" y="1"/>
                      <a:pt x="454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1532050" y="2972425"/>
                <a:ext cx="2048325" cy="1297475"/>
              </a:xfrm>
              <a:custGeom>
                <a:avLst/>
                <a:gdLst/>
                <a:ahLst/>
                <a:cxnLst/>
                <a:rect l="l" t="t" r="r" b="b"/>
                <a:pathLst>
                  <a:path w="81933" h="51899" extrusionOk="0">
                    <a:moveTo>
                      <a:pt x="40166" y="0"/>
                    </a:moveTo>
                    <a:cubicBezTo>
                      <a:pt x="40157" y="0"/>
                      <a:pt x="40148" y="1"/>
                      <a:pt x="40139" y="1"/>
                    </a:cubicBezTo>
                    <a:lnTo>
                      <a:pt x="768" y="1820"/>
                    </a:lnTo>
                    <a:cubicBezTo>
                      <a:pt x="254" y="1844"/>
                      <a:pt x="0" y="2456"/>
                      <a:pt x="345" y="2837"/>
                    </a:cubicBezTo>
                    <a:lnTo>
                      <a:pt x="45629" y="51699"/>
                    </a:lnTo>
                    <a:cubicBezTo>
                      <a:pt x="45746" y="51828"/>
                      <a:pt x="45910" y="51898"/>
                      <a:pt x="46080" y="51898"/>
                    </a:cubicBezTo>
                    <a:cubicBezTo>
                      <a:pt x="46121" y="51898"/>
                      <a:pt x="46163" y="51894"/>
                      <a:pt x="46205" y="51886"/>
                    </a:cubicBezTo>
                    <a:lnTo>
                      <a:pt x="81288" y="45077"/>
                    </a:lnTo>
                    <a:cubicBezTo>
                      <a:pt x="81755" y="44979"/>
                      <a:pt x="81933" y="44408"/>
                      <a:pt x="81606" y="44063"/>
                    </a:cubicBezTo>
                    <a:lnTo>
                      <a:pt x="40607" y="190"/>
                    </a:lnTo>
                    <a:cubicBezTo>
                      <a:pt x="40493" y="68"/>
                      <a:pt x="40333" y="0"/>
                      <a:pt x="401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1813150" y="3130000"/>
                <a:ext cx="76490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30596" h="2787" extrusionOk="0">
                    <a:moveTo>
                      <a:pt x="29004" y="0"/>
                    </a:moveTo>
                    <a:cubicBezTo>
                      <a:pt x="26965" y="0"/>
                      <a:pt x="24931" y="74"/>
                      <a:pt x="22900" y="177"/>
                    </a:cubicBezTo>
                    <a:cubicBezTo>
                      <a:pt x="20341" y="300"/>
                      <a:pt x="17789" y="501"/>
                      <a:pt x="15238" y="719"/>
                    </a:cubicBezTo>
                    <a:cubicBezTo>
                      <a:pt x="12689" y="963"/>
                      <a:pt x="10142" y="1221"/>
                      <a:pt x="7602" y="1558"/>
                    </a:cubicBezTo>
                    <a:cubicBezTo>
                      <a:pt x="5062" y="1887"/>
                      <a:pt x="2525" y="2263"/>
                      <a:pt x="0" y="2772"/>
                    </a:cubicBezTo>
                    <a:cubicBezTo>
                      <a:pt x="513" y="2782"/>
                      <a:pt x="1024" y="2787"/>
                      <a:pt x="1535" y="2787"/>
                    </a:cubicBezTo>
                    <a:cubicBezTo>
                      <a:pt x="3595" y="2787"/>
                      <a:pt x="5647" y="2713"/>
                      <a:pt x="7696" y="2609"/>
                    </a:cubicBezTo>
                    <a:cubicBezTo>
                      <a:pt x="10256" y="2487"/>
                      <a:pt x="12808" y="2286"/>
                      <a:pt x="15359" y="2069"/>
                    </a:cubicBezTo>
                    <a:cubicBezTo>
                      <a:pt x="17907" y="1828"/>
                      <a:pt x="20455" y="1569"/>
                      <a:pt x="22995" y="1232"/>
                    </a:cubicBezTo>
                    <a:cubicBezTo>
                      <a:pt x="25535" y="903"/>
                      <a:pt x="28072" y="527"/>
                      <a:pt x="30596" y="16"/>
                    </a:cubicBezTo>
                    <a:cubicBezTo>
                      <a:pt x="30065" y="5"/>
                      <a:pt x="29534" y="0"/>
                      <a:pt x="29004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1918875" y="3234850"/>
                <a:ext cx="74465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9786" h="2723" extrusionOk="0">
                    <a:moveTo>
                      <a:pt x="28036" y="0"/>
                    </a:moveTo>
                    <a:cubicBezTo>
                      <a:pt x="26116" y="0"/>
                      <a:pt x="24203" y="68"/>
                      <a:pt x="22291" y="164"/>
                    </a:cubicBezTo>
                    <a:cubicBezTo>
                      <a:pt x="19800" y="281"/>
                      <a:pt x="17315" y="475"/>
                      <a:pt x="14832" y="687"/>
                    </a:cubicBezTo>
                    <a:cubicBezTo>
                      <a:pt x="12352" y="924"/>
                      <a:pt x="9872" y="1177"/>
                      <a:pt x="7400" y="1507"/>
                    </a:cubicBezTo>
                    <a:cubicBezTo>
                      <a:pt x="4926" y="1831"/>
                      <a:pt x="2458" y="2200"/>
                      <a:pt x="0" y="2704"/>
                    </a:cubicBezTo>
                    <a:cubicBezTo>
                      <a:pt x="563" y="2717"/>
                      <a:pt x="1126" y="2722"/>
                      <a:pt x="1687" y="2722"/>
                    </a:cubicBezTo>
                    <a:cubicBezTo>
                      <a:pt x="3628" y="2722"/>
                      <a:pt x="5562" y="2654"/>
                      <a:pt x="7494" y="2558"/>
                    </a:cubicBezTo>
                    <a:cubicBezTo>
                      <a:pt x="9986" y="2442"/>
                      <a:pt x="12470" y="2247"/>
                      <a:pt x="14953" y="2036"/>
                    </a:cubicBezTo>
                    <a:cubicBezTo>
                      <a:pt x="17435" y="1801"/>
                      <a:pt x="19914" y="1549"/>
                      <a:pt x="22387" y="1218"/>
                    </a:cubicBezTo>
                    <a:cubicBezTo>
                      <a:pt x="24860" y="895"/>
                      <a:pt x="27329" y="525"/>
                      <a:pt x="29785" y="20"/>
                    </a:cubicBezTo>
                    <a:cubicBezTo>
                      <a:pt x="29201" y="7"/>
                      <a:pt x="28618" y="0"/>
                      <a:pt x="28036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2024600" y="3338350"/>
                <a:ext cx="740475" cy="6772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709" extrusionOk="0">
                    <a:moveTo>
                      <a:pt x="27851" y="0"/>
                    </a:moveTo>
                    <a:cubicBezTo>
                      <a:pt x="25951" y="0"/>
                      <a:pt x="24058" y="66"/>
                      <a:pt x="22167" y="161"/>
                    </a:cubicBezTo>
                    <a:cubicBezTo>
                      <a:pt x="19689" y="275"/>
                      <a:pt x="17218" y="468"/>
                      <a:pt x="14749" y="679"/>
                    </a:cubicBezTo>
                    <a:cubicBezTo>
                      <a:pt x="12283" y="915"/>
                      <a:pt x="9816" y="1167"/>
                      <a:pt x="7358" y="1496"/>
                    </a:cubicBezTo>
                    <a:cubicBezTo>
                      <a:pt x="4898" y="1818"/>
                      <a:pt x="2444" y="2187"/>
                      <a:pt x="1" y="2689"/>
                    </a:cubicBezTo>
                    <a:cubicBezTo>
                      <a:pt x="580" y="2702"/>
                      <a:pt x="1158" y="2708"/>
                      <a:pt x="1736" y="2708"/>
                    </a:cubicBezTo>
                    <a:cubicBezTo>
                      <a:pt x="3646" y="2708"/>
                      <a:pt x="5551" y="2642"/>
                      <a:pt x="7453" y="2547"/>
                    </a:cubicBezTo>
                    <a:cubicBezTo>
                      <a:pt x="9930" y="2432"/>
                      <a:pt x="12401" y="2239"/>
                      <a:pt x="14871" y="2030"/>
                    </a:cubicBezTo>
                    <a:cubicBezTo>
                      <a:pt x="17337" y="1796"/>
                      <a:pt x="19803" y="1544"/>
                      <a:pt x="22262" y="1214"/>
                    </a:cubicBezTo>
                    <a:cubicBezTo>
                      <a:pt x="24722" y="893"/>
                      <a:pt x="27175" y="524"/>
                      <a:pt x="29618" y="20"/>
                    </a:cubicBezTo>
                    <a:cubicBezTo>
                      <a:pt x="29029" y="7"/>
                      <a:pt x="28439" y="0"/>
                      <a:pt x="27851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2113350" y="3440900"/>
                <a:ext cx="74705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2731" extrusionOk="0">
                    <a:moveTo>
                      <a:pt x="28169" y="0"/>
                    </a:moveTo>
                    <a:cubicBezTo>
                      <a:pt x="26229" y="0"/>
                      <a:pt x="24295" y="68"/>
                      <a:pt x="22364" y="165"/>
                    </a:cubicBezTo>
                    <a:cubicBezTo>
                      <a:pt x="19864" y="283"/>
                      <a:pt x="17372" y="478"/>
                      <a:pt x="14880" y="690"/>
                    </a:cubicBezTo>
                    <a:cubicBezTo>
                      <a:pt x="12392" y="929"/>
                      <a:pt x="9904" y="1182"/>
                      <a:pt x="7424" y="1514"/>
                    </a:cubicBezTo>
                    <a:cubicBezTo>
                      <a:pt x="4943" y="1838"/>
                      <a:pt x="2465" y="2209"/>
                      <a:pt x="1" y="2713"/>
                    </a:cubicBezTo>
                    <a:cubicBezTo>
                      <a:pt x="560" y="2725"/>
                      <a:pt x="1119" y="2731"/>
                      <a:pt x="1677" y="2731"/>
                    </a:cubicBezTo>
                    <a:cubicBezTo>
                      <a:pt x="3629" y="2731"/>
                      <a:pt x="5575" y="2662"/>
                      <a:pt x="7518" y="2563"/>
                    </a:cubicBezTo>
                    <a:cubicBezTo>
                      <a:pt x="10019" y="2447"/>
                      <a:pt x="12510" y="2252"/>
                      <a:pt x="15002" y="2041"/>
                    </a:cubicBezTo>
                    <a:cubicBezTo>
                      <a:pt x="17491" y="1805"/>
                      <a:pt x="19979" y="1551"/>
                      <a:pt x="22459" y="1219"/>
                    </a:cubicBezTo>
                    <a:cubicBezTo>
                      <a:pt x="24939" y="896"/>
                      <a:pt x="27417" y="525"/>
                      <a:pt x="29881" y="19"/>
                    </a:cubicBezTo>
                    <a:cubicBezTo>
                      <a:pt x="29310" y="6"/>
                      <a:pt x="28739" y="0"/>
                      <a:pt x="28169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2219100" y="3543225"/>
                <a:ext cx="75667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0267" h="2761" extrusionOk="0">
                    <a:moveTo>
                      <a:pt x="28620" y="1"/>
                    </a:moveTo>
                    <a:cubicBezTo>
                      <a:pt x="26625" y="1"/>
                      <a:pt x="24637" y="72"/>
                      <a:pt x="22652" y="173"/>
                    </a:cubicBezTo>
                    <a:cubicBezTo>
                      <a:pt x="20121" y="292"/>
                      <a:pt x="17596" y="491"/>
                      <a:pt x="15073" y="706"/>
                    </a:cubicBezTo>
                    <a:cubicBezTo>
                      <a:pt x="12551" y="947"/>
                      <a:pt x="10032" y="1203"/>
                      <a:pt x="7519" y="1538"/>
                    </a:cubicBezTo>
                    <a:cubicBezTo>
                      <a:pt x="5006" y="1865"/>
                      <a:pt x="2497" y="2238"/>
                      <a:pt x="0" y="2745"/>
                    </a:cubicBezTo>
                    <a:cubicBezTo>
                      <a:pt x="539" y="2756"/>
                      <a:pt x="1076" y="2761"/>
                      <a:pt x="1614" y="2761"/>
                    </a:cubicBezTo>
                    <a:cubicBezTo>
                      <a:pt x="3619" y="2761"/>
                      <a:pt x="5617" y="2689"/>
                      <a:pt x="7614" y="2589"/>
                    </a:cubicBezTo>
                    <a:cubicBezTo>
                      <a:pt x="10146" y="2468"/>
                      <a:pt x="12671" y="2270"/>
                      <a:pt x="15194" y="2056"/>
                    </a:cubicBezTo>
                    <a:cubicBezTo>
                      <a:pt x="17715" y="1817"/>
                      <a:pt x="20235" y="1561"/>
                      <a:pt x="22748" y="1227"/>
                    </a:cubicBezTo>
                    <a:cubicBezTo>
                      <a:pt x="25260" y="901"/>
                      <a:pt x="27770" y="526"/>
                      <a:pt x="30267" y="18"/>
                    </a:cubicBezTo>
                    <a:cubicBezTo>
                      <a:pt x="29717" y="6"/>
                      <a:pt x="29168" y="1"/>
                      <a:pt x="286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2324825" y="3647450"/>
                <a:ext cx="743875" cy="68000"/>
              </a:xfrm>
              <a:custGeom>
                <a:avLst/>
                <a:gdLst/>
                <a:ahLst/>
                <a:cxnLst/>
                <a:rect l="l" t="t" r="r" b="b"/>
                <a:pathLst>
                  <a:path w="29755" h="2720" extrusionOk="0">
                    <a:moveTo>
                      <a:pt x="28004" y="1"/>
                    </a:moveTo>
                    <a:cubicBezTo>
                      <a:pt x="26087" y="1"/>
                      <a:pt x="24176" y="68"/>
                      <a:pt x="22268" y="164"/>
                    </a:cubicBezTo>
                    <a:cubicBezTo>
                      <a:pt x="19779" y="280"/>
                      <a:pt x="17296" y="474"/>
                      <a:pt x="14816" y="685"/>
                    </a:cubicBezTo>
                    <a:cubicBezTo>
                      <a:pt x="12338" y="922"/>
                      <a:pt x="9861" y="1175"/>
                      <a:pt x="7391" y="1505"/>
                    </a:cubicBezTo>
                    <a:cubicBezTo>
                      <a:pt x="4921" y="1828"/>
                      <a:pt x="2455" y="2198"/>
                      <a:pt x="0" y="2701"/>
                    </a:cubicBezTo>
                    <a:cubicBezTo>
                      <a:pt x="570" y="2714"/>
                      <a:pt x="1139" y="2720"/>
                      <a:pt x="1707" y="2720"/>
                    </a:cubicBezTo>
                    <a:cubicBezTo>
                      <a:pt x="3638" y="2720"/>
                      <a:pt x="5563" y="2652"/>
                      <a:pt x="7485" y="2556"/>
                    </a:cubicBezTo>
                    <a:cubicBezTo>
                      <a:pt x="9975" y="2441"/>
                      <a:pt x="12457" y="2247"/>
                      <a:pt x="14938" y="2036"/>
                    </a:cubicBezTo>
                    <a:cubicBezTo>
                      <a:pt x="17416" y="1801"/>
                      <a:pt x="19894" y="1549"/>
                      <a:pt x="22363" y="1218"/>
                    </a:cubicBezTo>
                    <a:cubicBezTo>
                      <a:pt x="24833" y="896"/>
                      <a:pt x="27300" y="526"/>
                      <a:pt x="29754" y="21"/>
                    </a:cubicBezTo>
                    <a:cubicBezTo>
                      <a:pt x="29170" y="7"/>
                      <a:pt x="28587" y="1"/>
                      <a:pt x="28004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2430550" y="3750375"/>
                <a:ext cx="746350" cy="68200"/>
              </a:xfrm>
              <a:custGeom>
                <a:avLst/>
                <a:gdLst/>
                <a:ahLst/>
                <a:cxnLst/>
                <a:rect l="l" t="t" r="r" b="b"/>
                <a:pathLst>
                  <a:path w="29854" h="2728" extrusionOk="0">
                    <a:moveTo>
                      <a:pt x="28120" y="1"/>
                    </a:moveTo>
                    <a:cubicBezTo>
                      <a:pt x="26189" y="1"/>
                      <a:pt x="24264" y="68"/>
                      <a:pt x="22341" y="165"/>
                    </a:cubicBezTo>
                    <a:cubicBezTo>
                      <a:pt x="19844" y="282"/>
                      <a:pt x="17355" y="478"/>
                      <a:pt x="14865" y="690"/>
                    </a:cubicBezTo>
                    <a:cubicBezTo>
                      <a:pt x="12379" y="927"/>
                      <a:pt x="9894" y="1181"/>
                      <a:pt x="7416" y="1512"/>
                    </a:cubicBezTo>
                    <a:cubicBezTo>
                      <a:pt x="4936" y="1835"/>
                      <a:pt x="2462" y="2206"/>
                      <a:pt x="0" y="2709"/>
                    </a:cubicBezTo>
                    <a:cubicBezTo>
                      <a:pt x="567" y="2722"/>
                      <a:pt x="1133" y="2728"/>
                      <a:pt x="1698" y="2728"/>
                    </a:cubicBezTo>
                    <a:cubicBezTo>
                      <a:pt x="3640" y="2728"/>
                      <a:pt x="5576" y="2659"/>
                      <a:pt x="7511" y="2562"/>
                    </a:cubicBezTo>
                    <a:cubicBezTo>
                      <a:pt x="10008" y="2446"/>
                      <a:pt x="12499" y="2250"/>
                      <a:pt x="14987" y="2040"/>
                    </a:cubicBezTo>
                    <a:cubicBezTo>
                      <a:pt x="17473" y="1804"/>
                      <a:pt x="19958" y="1551"/>
                      <a:pt x="22437" y="1219"/>
                    </a:cubicBezTo>
                    <a:cubicBezTo>
                      <a:pt x="24916" y="896"/>
                      <a:pt x="27390" y="525"/>
                      <a:pt x="29853" y="20"/>
                    </a:cubicBezTo>
                    <a:cubicBezTo>
                      <a:pt x="29275" y="7"/>
                      <a:pt x="28697" y="1"/>
                      <a:pt x="2812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2536250" y="3857800"/>
                <a:ext cx="712450" cy="642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2568" extrusionOk="0">
                    <a:moveTo>
                      <a:pt x="26345" y="0"/>
                    </a:moveTo>
                    <a:cubicBezTo>
                      <a:pt x="24668" y="0"/>
                      <a:pt x="22996" y="54"/>
                      <a:pt x="21327" y="131"/>
                    </a:cubicBezTo>
                    <a:cubicBezTo>
                      <a:pt x="18943" y="232"/>
                      <a:pt x="16565" y="412"/>
                      <a:pt x="14190" y="610"/>
                    </a:cubicBezTo>
                    <a:cubicBezTo>
                      <a:pt x="11817" y="831"/>
                      <a:pt x="9444" y="1070"/>
                      <a:pt x="7079" y="1386"/>
                    </a:cubicBezTo>
                    <a:cubicBezTo>
                      <a:pt x="4712" y="1695"/>
                      <a:pt x="2351" y="2049"/>
                      <a:pt x="0" y="2538"/>
                    </a:cubicBezTo>
                    <a:cubicBezTo>
                      <a:pt x="701" y="2559"/>
                      <a:pt x="1400" y="2568"/>
                      <a:pt x="2099" y="2568"/>
                    </a:cubicBezTo>
                    <a:cubicBezTo>
                      <a:pt x="3794" y="2568"/>
                      <a:pt x="5484" y="2514"/>
                      <a:pt x="7171" y="2436"/>
                    </a:cubicBezTo>
                    <a:cubicBezTo>
                      <a:pt x="9555" y="2336"/>
                      <a:pt x="11932" y="2155"/>
                      <a:pt x="14308" y="1960"/>
                    </a:cubicBezTo>
                    <a:cubicBezTo>
                      <a:pt x="16681" y="1740"/>
                      <a:pt x="19055" y="1501"/>
                      <a:pt x="21420" y="1185"/>
                    </a:cubicBezTo>
                    <a:cubicBezTo>
                      <a:pt x="23786" y="878"/>
                      <a:pt x="26148" y="522"/>
                      <a:pt x="28498" y="32"/>
                    </a:cubicBezTo>
                    <a:cubicBezTo>
                      <a:pt x="27779" y="10"/>
                      <a:pt x="27062" y="0"/>
                      <a:pt x="26345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1729750" y="2934175"/>
                <a:ext cx="623325" cy="148775"/>
              </a:xfrm>
              <a:custGeom>
                <a:avLst/>
                <a:gdLst/>
                <a:ahLst/>
                <a:cxnLst/>
                <a:rect l="l" t="t" r="r" b="b"/>
                <a:pathLst>
                  <a:path w="24933" h="5951" extrusionOk="0">
                    <a:moveTo>
                      <a:pt x="22240" y="0"/>
                    </a:moveTo>
                    <a:lnTo>
                      <a:pt x="0" y="1134"/>
                    </a:lnTo>
                    <a:lnTo>
                      <a:pt x="2975" y="5950"/>
                    </a:lnTo>
                    <a:lnTo>
                      <a:pt x="24932" y="4180"/>
                    </a:lnTo>
                    <a:lnTo>
                      <a:pt x="22240" y="0"/>
                    </a:lnTo>
                    <a:close/>
                  </a:path>
                </a:pathLst>
              </a:custGeom>
              <a:solidFill>
                <a:srgbClr val="B351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2896675" y="3590800"/>
                <a:ext cx="7136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28545" h="18217" extrusionOk="0">
                    <a:moveTo>
                      <a:pt x="12701" y="0"/>
                    </a:moveTo>
                    <a:cubicBezTo>
                      <a:pt x="11495" y="0"/>
                      <a:pt x="10466" y="60"/>
                      <a:pt x="9845" y="85"/>
                    </a:cubicBezTo>
                    <a:cubicBezTo>
                      <a:pt x="9763" y="88"/>
                      <a:pt x="9670" y="90"/>
                      <a:pt x="9568" y="90"/>
                    </a:cubicBezTo>
                    <a:cubicBezTo>
                      <a:pt x="8851" y="90"/>
                      <a:pt x="7677" y="19"/>
                      <a:pt x="6414" y="19"/>
                    </a:cubicBezTo>
                    <a:cubicBezTo>
                      <a:pt x="4002" y="19"/>
                      <a:pt x="1267" y="278"/>
                      <a:pt x="780" y="1785"/>
                    </a:cubicBezTo>
                    <a:cubicBezTo>
                      <a:pt x="0" y="4192"/>
                      <a:pt x="13742" y="5397"/>
                      <a:pt x="14095" y="5467"/>
                    </a:cubicBezTo>
                    <a:cubicBezTo>
                      <a:pt x="14450" y="5538"/>
                      <a:pt x="25995" y="18217"/>
                      <a:pt x="25995" y="18217"/>
                    </a:cubicBezTo>
                    <a:cubicBezTo>
                      <a:pt x="25995" y="18217"/>
                      <a:pt x="28545" y="15242"/>
                      <a:pt x="28545" y="12267"/>
                    </a:cubicBezTo>
                    <a:cubicBezTo>
                      <a:pt x="28545" y="9292"/>
                      <a:pt x="22808" y="2775"/>
                      <a:pt x="19762" y="1217"/>
                    </a:cubicBezTo>
                    <a:cubicBezTo>
                      <a:pt x="17783" y="205"/>
                      <a:pt x="14937" y="0"/>
                      <a:pt x="12701" y="0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3447350" y="3897475"/>
                <a:ext cx="757425" cy="851125"/>
              </a:xfrm>
              <a:custGeom>
                <a:avLst/>
                <a:gdLst/>
                <a:ahLst/>
                <a:cxnLst/>
                <a:rect l="l" t="t" r="r" b="b"/>
                <a:pathLst>
                  <a:path w="30297" h="34045" extrusionOk="0">
                    <a:moveTo>
                      <a:pt x="6518" y="0"/>
                    </a:moveTo>
                    <a:lnTo>
                      <a:pt x="0" y="17023"/>
                    </a:lnTo>
                    <a:lnTo>
                      <a:pt x="26227" y="34045"/>
                    </a:lnTo>
                    <a:lnTo>
                      <a:pt x="30297" y="14897"/>
                    </a:lnTo>
                    <a:lnTo>
                      <a:pt x="6518" y="0"/>
                    </a:lnTo>
                    <a:close/>
                  </a:path>
                </a:pathLst>
              </a:custGeom>
              <a:solidFill>
                <a:srgbClr val="B07D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4329100" y="2024975"/>
                <a:ext cx="1273950" cy="1580475"/>
              </a:xfrm>
              <a:custGeom>
                <a:avLst/>
                <a:gdLst/>
                <a:ahLst/>
                <a:cxnLst/>
                <a:rect l="l" t="t" r="r" b="b"/>
                <a:pathLst>
                  <a:path w="50958" h="63219" extrusionOk="0">
                    <a:moveTo>
                      <a:pt x="29578" y="1"/>
                    </a:moveTo>
                    <a:lnTo>
                      <a:pt x="0" y="17028"/>
                    </a:lnTo>
                    <a:cubicBezTo>
                      <a:pt x="0" y="17028"/>
                      <a:pt x="6331" y="51970"/>
                      <a:pt x="7914" y="60110"/>
                    </a:cubicBezTo>
                    <a:cubicBezTo>
                      <a:pt x="8324" y="62217"/>
                      <a:pt x="9893" y="63218"/>
                      <a:pt x="12387" y="63218"/>
                    </a:cubicBezTo>
                    <a:cubicBezTo>
                      <a:pt x="19522" y="63218"/>
                      <a:pt x="34221" y="55024"/>
                      <a:pt x="50958" y="41118"/>
                    </a:cubicBezTo>
                    <a:cubicBezTo>
                      <a:pt x="41550" y="32527"/>
                      <a:pt x="29578" y="1"/>
                      <a:pt x="2957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3799275" y="2669750"/>
                <a:ext cx="2762450" cy="2805525"/>
              </a:xfrm>
              <a:custGeom>
                <a:avLst/>
                <a:gdLst/>
                <a:ahLst/>
                <a:cxnLst/>
                <a:rect l="l" t="t" r="r" b="b"/>
                <a:pathLst>
                  <a:path w="110498" h="112221" extrusionOk="0">
                    <a:moveTo>
                      <a:pt x="71459" y="1"/>
                    </a:moveTo>
                    <a:cubicBezTo>
                      <a:pt x="71458" y="1"/>
                      <a:pt x="71458" y="1"/>
                      <a:pt x="71457" y="1"/>
                    </a:cubicBezTo>
                    <a:cubicBezTo>
                      <a:pt x="71457" y="1"/>
                      <a:pt x="6444" y="14394"/>
                      <a:pt x="3223" y="33669"/>
                    </a:cubicBezTo>
                    <a:cubicBezTo>
                      <a:pt x="1" y="52942"/>
                      <a:pt x="11020" y="112187"/>
                      <a:pt x="11020" y="112187"/>
                    </a:cubicBezTo>
                    <a:lnTo>
                      <a:pt x="91736" y="112220"/>
                    </a:lnTo>
                    <a:cubicBezTo>
                      <a:pt x="91736" y="112220"/>
                      <a:pt x="110497" y="1"/>
                      <a:pt x="714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4204750" y="2498975"/>
                <a:ext cx="1263525" cy="662900"/>
              </a:xfrm>
              <a:custGeom>
                <a:avLst/>
                <a:gdLst/>
                <a:ahLst/>
                <a:cxnLst/>
                <a:rect l="l" t="t" r="r" b="b"/>
                <a:pathLst>
                  <a:path w="50541" h="26516" extrusionOk="0">
                    <a:moveTo>
                      <a:pt x="46574" y="1"/>
                    </a:moveTo>
                    <a:lnTo>
                      <a:pt x="4240" y="19191"/>
                    </a:lnTo>
                    <a:lnTo>
                      <a:pt x="1" y="26515"/>
                    </a:lnTo>
                    <a:lnTo>
                      <a:pt x="50541" y="7955"/>
                    </a:lnTo>
                    <a:lnTo>
                      <a:pt x="4657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2746150" y="3001200"/>
                <a:ext cx="150725" cy="510275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20411" extrusionOk="0">
                    <a:moveTo>
                      <a:pt x="3585" y="1"/>
                    </a:moveTo>
                    <a:lnTo>
                      <a:pt x="1" y="18144"/>
                    </a:lnTo>
                    <a:lnTo>
                      <a:pt x="1666" y="20411"/>
                    </a:lnTo>
                    <a:lnTo>
                      <a:pt x="6029" y="587"/>
                    </a:lnTo>
                    <a:lnTo>
                      <a:pt x="35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2383175" y="3333575"/>
                <a:ext cx="703000" cy="817725"/>
              </a:xfrm>
              <a:custGeom>
                <a:avLst/>
                <a:gdLst/>
                <a:ahLst/>
                <a:cxnLst/>
                <a:rect l="l" t="t" r="r" b="b"/>
                <a:pathLst>
                  <a:path w="28120" h="32709" extrusionOk="0">
                    <a:moveTo>
                      <a:pt x="10317" y="1"/>
                    </a:moveTo>
                    <a:cubicBezTo>
                      <a:pt x="10204" y="1"/>
                      <a:pt x="10094" y="11"/>
                      <a:pt x="9987" y="32"/>
                    </a:cubicBezTo>
                    <a:cubicBezTo>
                      <a:pt x="7508" y="528"/>
                      <a:pt x="8783" y="4141"/>
                      <a:pt x="9987" y="6124"/>
                    </a:cubicBezTo>
                    <a:cubicBezTo>
                      <a:pt x="9704" y="6047"/>
                      <a:pt x="9437" y="6011"/>
                      <a:pt x="9187" y="6011"/>
                    </a:cubicBezTo>
                    <a:cubicBezTo>
                      <a:pt x="6684" y="6011"/>
                      <a:pt x="5841" y="9588"/>
                      <a:pt x="6871" y="10941"/>
                    </a:cubicBezTo>
                    <a:cubicBezTo>
                      <a:pt x="4604" y="14764"/>
                      <a:pt x="1" y="24327"/>
                      <a:pt x="13528" y="30914"/>
                    </a:cubicBezTo>
                    <a:cubicBezTo>
                      <a:pt x="16155" y="32193"/>
                      <a:pt x="18311" y="32708"/>
                      <a:pt x="20082" y="32708"/>
                    </a:cubicBezTo>
                    <a:cubicBezTo>
                      <a:pt x="27429" y="32708"/>
                      <a:pt x="28120" y="23831"/>
                      <a:pt x="28120" y="23831"/>
                    </a:cubicBezTo>
                    <a:cubicBezTo>
                      <a:pt x="28120" y="23831"/>
                      <a:pt x="27695" y="12357"/>
                      <a:pt x="27128" y="10941"/>
                    </a:cubicBezTo>
                    <a:cubicBezTo>
                      <a:pt x="26560" y="9524"/>
                      <a:pt x="25073" y="5769"/>
                      <a:pt x="24011" y="5557"/>
                    </a:cubicBezTo>
                    <a:cubicBezTo>
                      <a:pt x="22949" y="5344"/>
                      <a:pt x="16575" y="5024"/>
                      <a:pt x="16575" y="5024"/>
                    </a:cubicBezTo>
                    <a:cubicBezTo>
                      <a:pt x="16575" y="5024"/>
                      <a:pt x="12814" y="1"/>
                      <a:pt x="10317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2797500" y="3459150"/>
                <a:ext cx="137650" cy="94000"/>
              </a:xfrm>
              <a:custGeom>
                <a:avLst/>
                <a:gdLst/>
                <a:ahLst/>
                <a:cxnLst/>
                <a:rect l="l" t="t" r="r" b="b"/>
                <a:pathLst>
                  <a:path w="5506" h="376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31" y="583"/>
                      <a:pt x="591" y="1048"/>
                      <a:pt x="976" y="1475"/>
                    </a:cubicBezTo>
                    <a:cubicBezTo>
                      <a:pt x="1365" y="1893"/>
                      <a:pt x="1801" y="2265"/>
                      <a:pt x="2274" y="2585"/>
                    </a:cubicBezTo>
                    <a:cubicBezTo>
                      <a:pt x="2745" y="2902"/>
                      <a:pt x="3247" y="3174"/>
                      <a:pt x="3783" y="3381"/>
                    </a:cubicBezTo>
                    <a:cubicBezTo>
                      <a:pt x="4320" y="3584"/>
                      <a:pt x="4882" y="3740"/>
                      <a:pt x="5506" y="3760"/>
                    </a:cubicBezTo>
                    <a:cubicBezTo>
                      <a:pt x="5155" y="3241"/>
                      <a:pt x="4749" y="2848"/>
                      <a:pt x="4337" y="2469"/>
                    </a:cubicBezTo>
                    <a:cubicBezTo>
                      <a:pt x="3919" y="2102"/>
                      <a:pt x="3488" y="1764"/>
                      <a:pt x="3035" y="1462"/>
                    </a:cubicBezTo>
                    <a:cubicBezTo>
                      <a:pt x="2581" y="1155"/>
                      <a:pt x="2108" y="876"/>
                      <a:pt x="1618" y="629"/>
                    </a:cubicBezTo>
                    <a:cubicBezTo>
                      <a:pt x="1116" y="383"/>
                      <a:pt x="602" y="157"/>
                      <a:pt x="0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2787775" y="3324050"/>
                <a:ext cx="1919475" cy="2152300"/>
              </a:xfrm>
              <a:custGeom>
                <a:avLst/>
                <a:gdLst/>
                <a:ahLst/>
                <a:cxnLst/>
                <a:rect l="l" t="t" r="r" b="b"/>
                <a:pathLst>
                  <a:path w="76779" h="86092" extrusionOk="0">
                    <a:moveTo>
                      <a:pt x="54758" y="1"/>
                    </a:moveTo>
                    <a:cubicBezTo>
                      <a:pt x="51635" y="1"/>
                      <a:pt x="48439" y="1465"/>
                      <a:pt x="45730" y="3153"/>
                    </a:cubicBezTo>
                    <a:cubicBezTo>
                      <a:pt x="38841" y="7445"/>
                      <a:pt x="33295" y="37834"/>
                      <a:pt x="33295" y="37834"/>
                    </a:cubicBezTo>
                    <a:cubicBezTo>
                      <a:pt x="33295" y="37834"/>
                      <a:pt x="28362" y="30530"/>
                      <a:pt x="12932" y="18999"/>
                    </a:cubicBezTo>
                    <a:cubicBezTo>
                      <a:pt x="4030" y="21033"/>
                      <a:pt x="1" y="33090"/>
                      <a:pt x="1" y="33090"/>
                    </a:cubicBezTo>
                    <a:cubicBezTo>
                      <a:pt x="1" y="33090"/>
                      <a:pt x="21183" y="79816"/>
                      <a:pt x="51480" y="86015"/>
                    </a:cubicBezTo>
                    <a:cubicBezTo>
                      <a:pt x="51727" y="86066"/>
                      <a:pt x="51985" y="86091"/>
                      <a:pt x="52253" y="86091"/>
                    </a:cubicBezTo>
                    <a:cubicBezTo>
                      <a:pt x="60213" y="86091"/>
                      <a:pt x="76778" y="63708"/>
                      <a:pt x="66627" y="15031"/>
                    </a:cubicBezTo>
                    <a:cubicBezTo>
                      <a:pt x="64221" y="3489"/>
                      <a:pt x="59577" y="1"/>
                      <a:pt x="547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4074750" y="3985775"/>
                <a:ext cx="457275" cy="1488675"/>
              </a:xfrm>
              <a:custGeom>
                <a:avLst/>
                <a:gdLst/>
                <a:ahLst/>
                <a:cxnLst/>
                <a:rect l="l" t="t" r="r" b="b"/>
                <a:pathLst>
                  <a:path w="18291" h="59547" extrusionOk="0">
                    <a:moveTo>
                      <a:pt x="15689" y="1"/>
                    </a:moveTo>
                    <a:lnTo>
                      <a:pt x="15689" y="1"/>
                    </a:lnTo>
                    <a:cubicBezTo>
                      <a:pt x="16009" y="2770"/>
                      <a:pt x="16291" y="5539"/>
                      <a:pt x="16468" y="8316"/>
                    </a:cubicBezTo>
                    <a:cubicBezTo>
                      <a:pt x="16669" y="11090"/>
                      <a:pt x="16808" y="13864"/>
                      <a:pt x="16886" y="16638"/>
                    </a:cubicBezTo>
                    <a:cubicBezTo>
                      <a:pt x="17019" y="22184"/>
                      <a:pt x="16918" y="27739"/>
                      <a:pt x="16259" y="33223"/>
                    </a:cubicBezTo>
                    <a:cubicBezTo>
                      <a:pt x="15942" y="35965"/>
                      <a:pt x="15484" y="38691"/>
                      <a:pt x="14804" y="41354"/>
                    </a:cubicBezTo>
                    <a:cubicBezTo>
                      <a:pt x="14150" y="44024"/>
                      <a:pt x="13243" y="46626"/>
                      <a:pt x="12035" y="49080"/>
                    </a:cubicBezTo>
                    <a:cubicBezTo>
                      <a:pt x="10819" y="51524"/>
                      <a:pt x="9244" y="53808"/>
                      <a:pt x="7205" y="55637"/>
                    </a:cubicBezTo>
                    <a:cubicBezTo>
                      <a:pt x="5195" y="57500"/>
                      <a:pt x="2687" y="58800"/>
                      <a:pt x="1" y="59546"/>
                    </a:cubicBezTo>
                    <a:cubicBezTo>
                      <a:pt x="2757" y="59100"/>
                      <a:pt x="5406" y="57902"/>
                      <a:pt x="7635" y="56144"/>
                    </a:cubicBezTo>
                    <a:cubicBezTo>
                      <a:pt x="9859" y="54369"/>
                      <a:pt x="11629" y="52063"/>
                      <a:pt x="12973" y="49570"/>
                    </a:cubicBezTo>
                    <a:cubicBezTo>
                      <a:pt x="15686" y="44556"/>
                      <a:pt x="16913" y="38939"/>
                      <a:pt x="17606" y="33382"/>
                    </a:cubicBezTo>
                    <a:cubicBezTo>
                      <a:pt x="18249" y="27797"/>
                      <a:pt x="18291" y="22172"/>
                      <a:pt x="17941" y="16591"/>
                    </a:cubicBezTo>
                    <a:cubicBezTo>
                      <a:pt x="17593" y="11010"/>
                      <a:pt x="16867" y="5454"/>
                      <a:pt x="15689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3615325" y="4263725"/>
                <a:ext cx="89825" cy="501950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20078" extrusionOk="0">
                    <a:moveTo>
                      <a:pt x="201" y="1"/>
                    </a:moveTo>
                    <a:cubicBezTo>
                      <a:pt x="16" y="1719"/>
                      <a:pt x="1" y="3438"/>
                      <a:pt x="59" y="5150"/>
                    </a:cubicBezTo>
                    <a:cubicBezTo>
                      <a:pt x="111" y="6864"/>
                      <a:pt x="273" y="8572"/>
                      <a:pt x="486" y="10276"/>
                    </a:cubicBezTo>
                    <a:cubicBezTo>
                      <a:pt x="728" y="11975"/>
                      <a:pt x="1038" y="13673"/>
                      <a:pt x="1498" y="15339"/>
                    </a:cubicBezTo>
                    <a:cubicBezTo>
                      <a:pt x="1959" y="16991"/>
                      <a:pt x="2542" y="18685"/>
                      <a:pt x="3592" y="20078"/>
                    </a:cubicBezTo>
                    <a:cubicBezTo>
                      <a:pt x="3056" y="18440"/>
                      <a:pt x="2799" y="16786"/>
                      <a:pt x="2532" y="15116"/>
                    </a:cubicBezTo>
                    <a:cubicBezTo>
                      <a:pt x="2292" y="13445"/>
                      <a:pt x="2046" y="11774"/>
                      <a:pt x="1829" y="10094"/>
                    </a:cubicBezTo>
                    <a:cubicBezTo>
                      <a:pt x="1592" y="8416"/>
                      <a:pt x="1375" y="6735"/>
                      <a:pt x="1109" y="5054"/>
                    </a:cubicBezTo>
                    <a:cubicBezTo>
                      <a:pt x="854" y="3370"/>
                      <a:pt x="576" y="1687"/>
                      <a:pt x="201" y="1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3809075" y="950275"/>
                <a:ext cx="1435700" cy="1791800"/>
              </a:xfrm>
              <a:custGeom>
                <a:avLst/>
                <a:gdLst/>
                <a:ahLst/>
                <a:cxnLst/>
                <a:rect l="l" t="t" r="r" b="b"/>
                <a:pathLst>
                  <a:path w="57428" h="71672" extrusionOk="0">
                    <a:moveTo>
                      <a:pt x="28715" y="1"/>
                    </a:moveTo>
                    <a:cubicBezTo>
                      <a:pt x="12856" y="1"/>
                      <a:pt x="1" y="15488"/>
                      <a:pt x="1" y="34592"/>
                    </a:cubicBezTo>
                    <a:cubicBezTo>
                      <a:pt x="1" y="53697"/>
                      <a:pt x="2230" y="71671"/>
                      <a:pt x="18088" y="71671"/>
                    </a:cubicBezTo>
                    <a:cubicBezTo>
                      <a:pt x="28715" y="71671"/>
                      <a:pt x="57428" y="53697"/>
                      <a:pt x="57428" y="34592"/>
                    </a:cubicBezTo>
                    <a:cubicBezTo>
                      <a:pt x="57428" y="15488"/>
                      <a:pt x="44572" y="1"/>
                      <a:pt x="28715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4631425" y="238125"/>
                <a:ext cx="813950" cy="712175"/>
              </a:xfrm>
              <a:custGeom>
                <a:avLst/>
                <a:gdLst/>
                <a:ahLst/>
                <a:cxnLst/>
                <a:rect l="l" t="t" r="r" b="b"/>
                <a:pathLst>
                  <a:path w="32558" h="28487" extrusionOk="0">
                    <a:moveTo>
                      <a:pt x="16279" y="0"/>
                    </a:moveTo>
                    <a:cubicBezTo>
                      <a:pt x="11962" y="0"/>
                      <a:pt x="7821" y="1500"/>
                      <a:pt x="4768" y="4172"/>
                    </a:cubicBezTo>
                    <a:cubicBezTo>
                      <a:pt x="1716" y="6843"/>
                      <a:pt x="0" y="10466"/>
                      <a:pt x="0" y="14243"/>
                    </a:cubicBezTo>
                    <a:cubicBezTo>
                      <a:pt x="0" y="18021"/>
                      <a:pt x="1716" y="21644"/>
                      <a:pt x="4768" y="24315"/>
                    </a:cubicBezTo>
                    <a:cubicBezTo>
                      <a:pt x="7821" y="26987"/>
                      <a:pt x="11962" y="28487"/>
                      <a:pt x="16279" y="28487"/>
                    </a:cubicBezTo>
                    <a:cubicBezTo>
                      <a:pt x="20596" y="28487"/>
                      <a:pt x="24736" y="26987"/>
                      <a:pt x="27789" y="24315"/>
                    </a:cubicBezTo>
                    <a:cubicBezTo>
                      <a:pt x="30842" y="21644"/>
                      <a:pt x="32557" y="18021"/>
                      <a:pt x="32557" y="14243"/>
                    </a:cubicBezTo>
                    <a:cubicBezTo>
                      <a:pt x="32557" y="10466"/>
                      <a:pt x="30842" y="6843"/>
                      <a:pt x="27789" y="4172"/>
                    </a:cubicBezTo>
                    <a:cubicBezTo>
                      <a:pt x="24736" y="1500"/>
                      <a:pt x="20596" y="0"/>
                      <a:pt x="162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3578025" y="630325"/>
                <a:ext cx="2054475" cy="1799975"/>
              </a:xfrm>
              <a:custGeom>
                <a:avLst/>
                <a:gdLst/>
                <a:ahLst/>
                <a:cxnLst/>
                <a:rect l="l" t="t" r="r" b="b"/>
                <a:pathLst>
                  <a:path w="82179" h="71999" extrusionOk="0">
                    <a:moveTo>
                      <a:pt x="54684" y="0"/>
                    </a:moveTo>
                    <a:cubicBezTo>
                      <a:pt x="52231" y="0"/>
                      <a:pt x="49634" y="535"/>
                      <a:pt x="46908" y="1720"/>
                    </a:cubicBezTo>
                    <a:cubicBezTo>
                      <a:pt x="45858" y="1682"/>
                      <a:pt x="44832" y="1663"/>
                      <a:pt x="43829" y="1663"/>
                    </a:cubicBezTo>
                    <a:cubicBezTo>
                      <a:pt x="1" y="1663"/>
                      <a:pt x="1543" y="37629"/>
                      <a:pt x="9833" y="40392"/>
                    </a:cubicBezTo>
                    <a:cubicBezTo>
                      <a:pt x="23711" y="38543"/>
                      <a:pt x="23892" y="28609"/>
                      <a:pt x="23480" y="24980"/>
                    </a:cubicBezTo>
                    <a:lnTo>
                      <a:pt x="23480" y="24980"/>
                    </a:lnTo>
                    <a:cubicBezTo>
                      <a:pt x="25994" y="39701"/>
                      <a:pt x="29679" y="43770"/>
                      <a:pt x="33237" y="43770"/>
                    </a:cubicBezTo>
                    <a:cubicBezTo>
                      <a:pt x="37407" y="43770"/>
                      <a:pt x="41402" y="38182"/>
                      <a:pt x="43135" y="37603"/>
                    </a:cubicBezTo>
                    <a:lnTo>
                      <a:pt x="43135" y="37603"/>
                    </a:lnTo>
                    <a:cubicBezTo>
                      <a:pt x="45487" y="45714"/>
                      <a:pt x="40188" y="71998"/>
                      <a:pt x="55659" y="71998"/>
                    </a:cubicBezTo>
                    <a:cubicBezTo>
                      <a:pt x="58231" y="71998"/>
                      <a:pt x="61377" y="71272"/>
                      <a:pt x="65227" y="69615"/>
                    </a:cubicBezTo>
                    <a:cubicBezTo>
                      <a:pt x="76123" y="63389"/>
                      <a:pt x="82178" y="50183"/>
                      <a:pt x="80883" y="34446"/>
                    </a:cubicBezTo>
                    <a:cubicBezTo>
                      <a:pt x="79766" y="20881"/>
                      <a:pt x="70013" y="0"/>
                      <a:pt x="54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4750725" y="630175"/>
                <a:ext cx="584275" cy="207750"/>
              </a:xfrm>
              <a:custGeom>
                <a:avLst/>
                <a:gdLst/>
                <a:ahLst/>
                <a:cxnLst/>
                <a:rect l="l" t="t" r="r" b="b"/>
                <a:pathLst>
                  <a:path w="23371" h="8310" extrusionOk="0">
                    <a:moveTo>
                      <a:pt x="6743" y="0"/>
                    </a:moveTo>
                    <a:cubicBezTo>
                      <a:pt x="6576" y="0"/>
                      <a:pt x="6409" y="3"/>
                      <a:pt x="6242" y="9"/>
                    </a:cubicBezTo>
                    <a:cubicBezTo>
                      <a:pt x="4058" y="86"/>
                      <a:pt x="1827" y="556"/>
                      <a:pt x="0" y="1726"/>
                    </a:cubicBezTo>
                    <a:cubicBezTo>
                      <a:pt x="1619" y="1214"/>
                      <a:pt x="3279" y="1026"/>
                      <a:pt x="4923" y="1026"/>
                    </a:cubicBezTo>
                    <a:cubicBezTo>
                      <a:pt x="5358" y="1026"/>
                      <a:pt x="5793" y="1039"/>
                      <a:pt x="6226" y="1063"/>
                    </a:cubicBezTo>
                    <a:cubicBezTo>
                      <a:pt x="8295" y="1202"/>
                      <a:pt x="10325" y="1658"/>
                      <a:pt x="12282" y="2334"/>
                    </a:cubicBezTo>
                    <a:lnTo>
                      <a:pt x="13749" y="2855"/>
                    </a:lnTo>
                    <a:lnTo>
                      <a:pt x="15172" y="3501"/>
                    </a:lnTo>
                    <a:lnTo>
                      <a:pt x="15891" y="3813"/>
                    </a:lnTo>
                    <a:lnTo>
                      <a:pt x="16580" y="4186"/>
                    </a:lnTo>
                    <a:cubicBezTo>
                      <a:pt x="17039" y="4438"/>
                      <a:pt x="17505" y="4680"/>
                      <a:pt x="17974" y="4919"/>
                    </a:cubicBezTo>
                    <a:lnTo>
                      <a:pt x="20692" y="6548"/>
                    </a:lnTo>
                    <a:cubicBezTo>
                      <a:pt x="21567" y="7145"/>
                      <a:pt x="22446" y="7747"/>
                      <a:pt x="23370" y="8310"/>
                    </a:cubicBezTo>
                    <a:cubicBezTo>
                      <a:pt x="22644" y="7520"/>
                      <a:pt x="21869" y="6772"/>
                      <a:pt x="21093" y="6017"/>
                    </a:cubicBezTo>
                    <a:cubicBezTo>
                      <a:pt x="20255" y="5344"/>
                      <a:pt x="19422" y="4644"/>
                      <a:pt x="18535" y="4022"/>
                    </a:cubicBezTo>
                    <a:cubicBezTo>
                      <a:pt x="16726" y="2830"/>
                      <a:pt x="14817" y="1730"/>
                      <a:pt x="12721" y="1051"/>
                    </a:cubicBezTo>
                    <a:cubicBezTo>
                      <a:pt x="10800" y="414"/>
                      <a:pt x="8779" y="0"/>
                      <a:pt x="6743" y="0"/>
                    </a:cubicBezTo>
                    <a:close/>
                  </a:path>
                </a:pathLst>
              </a:custGeom>
              <a:solidFill>
                <a:srgbClr val="1E21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3670900" y="1815075"/>
                <a:ext cx="176725" cy="503100"/>
              </a:xfrm>
              <a:custGeom>
                <a:avLst/>
                <a:gdLst/>
                <a:ahLst/>
                <a:cxnLst/>
                <a:rect l="l" t="t" r="r" b="b"/>
                <a:pathLst>
                  <a:path w="7069" h="20124" extrusionOk="0">
                    <a:moveTo>
                      <a:pt x="5528" y="0"/>
                    </a:moveTo>
                    <a:lnTo>
                      <a:pt x="1354" y="12107"/>
                    </a:lnTo>
                    <a:cubicBezTo>
                      <a:pt x="1" y="16033"/>
                      <a:pt x="2916" y="20123"/>
                      <a:pt x="7069" y="20123"/>
                    </a:cubicBezTo>
                    <a:lnTo>
                      <a:pt x="5528" y="0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9"/>
              <p:cNvSpPr/>
              <p:nvPr/>
            </p:nvSpPr>
            <p:spPr>
              <a:xfrm>
                <a:off x="3652425" y="1501850"/>
                <a:ext cx="168825" cy="455425"/>
              </a:xfrm>
              <a:custGeom>
                <a:avLst/>
                <a:gdLst/>
                <a:ahLst/>
                <a:cxnLst/>
                <a:rect l="l" t="t" r="r" b="b"/>
                <a:pathLst>
                  <a:path w="6753" h="18217" extrusionOk="0">
                    <a:moveTo>
                      <a:pt x="2568" y="1459"/>
                    </a:moveTo>
                    <a:lnTo>
                      <a:pt x="2568" y="1459"/>
                    </a:lnTo>
                    <a:cubicBezTo>
                      <a:pt x="3107" y="2038"/>
                      <a:pt x="4200" y="4533"/>
                      <a:pt x="4897" y="8932"/>
                    </a:cubicBezTo>
                    <a:cubicBezTo>
                      <a:pt x="5594" y="13330"/>
                      <a:pt x="5327" y="16040"/>
                      <a:pt x="4993" y="16758"/>
                    </a:cubicBezTo>
                    <a:cubicBezTo>
                      <a:pt x="4454" y="16179"/>
                      <a:pt x="3361" y="13683"/>
                      <a:pt x="2664" y="9285"/>
                    </a:cubicBezTo>
                    <a:cubicBezTo>
                      <a:pt x="1966" y="4888"/>
                      <a:pt x="2234" y="2177"/>
                      <a:pt x="2568" y="1459"/>
                    </a:cubicBezTo>
                    <a:close/>
                    <a:moveTo>
                      <a:pt x="2503" y="0"/>
                    </a:moveTo>
                    <a:cubicBezTo>
                      <a:pt x="2449" y="0"/>
                      <a:pt x="2393" y="4"/>
                      <a:pt x="2338" y="13"/>
                    </a:cubicBezTo>
                    <a:cubicBezTo>
                      <a:pt x="1" y="385"/>
                      <a:pt x="1083" y="7980"/>
                      <a:pt x="1325" y="9498"/>
                    </a:cubicBezTo>
                    <a:cubicBezTo>
                      <a:pt x="1560" y="10981"/>
                      <a:pt x="2822" y="18217"/>
                      <a:pt x="5057" y="18217"/>
                    </a:cubicBezTo>
                    <a:cubicBezTo>
                      <a:pt x="5112" y="18217"/>
                      <a:pt x="5166" y="18212"/>
                      <a:pt x="5221" y="18202"/>
                    </a:cubicBezTo>
                    <a:cubicBezTo>
                      <a:pt x="6098" y="18064"/>
                      <a:pt x="6556" y="17015"/>
                      <a:pt x="6665" y="14900"/>
                    </a:cubicBezTo>
                    <a:cubicBezTo>
                      <a:pt x="6752" y="13210"/>
                      <a:pt x="6601" y="11015"/>
                      <a:pt x="6236" y="8719"/>
                    </a:cubicBezTo>
                    <a:cubicBezTo>
                      <a:pt x="6001" y="7237"/>
                      <a:pt x="4738" y="0"/>
                      <a:pt x="2503" y="0"/>
                    </a:cubicBez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9"/>
              <p:cNvSpPr/>
              <p:nvPr/>
            </p:nvSpPr>
            <p:spPr>
              <a:xfrm>
                <a:off x="3788950" y="1581350"/>
                <a:ext cx="789675" cy="157575"/>
              </a:xfrm>
              <a:custGeom>
                <a:avLst/>
                <a:gdLst/>
                <a:ahLst/>
                <a:cxnLst/>
                <a:rect l="l" t="t" r="r" b="b"/>
                <a:pathLst>
                  <a:path w="31587" h="6303" extrusionOk="0">
                    <a:moveTo>
                      <a:pt x="31375" y="0"/>
                    </a:moveTo>
                    <a:lnTo>
                      <a:pt x="1" y="4963"/>
                    </a:lnTo>
                    <a:lnTo>
                      <a:pt x="213" y="6303"/>
                    </a:lnTo>
                    <a:lnTo>
                      <a:pt x="31587" y="1340"/>
                    </a:lnTo>
                    <a:lnTo>
                      <a:pt x="31375" y="0"/>
                    </a:lnTo>
                    <a:close/>
                  </a:path>
                </a:pathLst>
              </a:custGeom>
              <a:solidFill>
                <a:srgbClr val="191E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9"/>
              <p:cNvSpPr/>
              <p:nvPr/>
            </p:nvSpPr>
            <p:spPr>
              <a:xfrm>
                <a:off x="4377200" y="1334575"/>
                <a:ext cx="404200" cy="623725"/>
              </a:xfrm>
              <a:custGeom>
                <a:avLst/>
                <a:gdLst/>
                <a:ahLst/>
                <a:cxnLst/>
                <a:rect l="l" t="t" r="r" b="b"/>
                <a:pathLst>
                  <a:path w="16168" h="24949" extrusionOk="0">
                    <a:moveTo>
                      <a:pt x="6248" y="1"/>
                    </a:moveTo>
                    <a:cubicBezTo>
                      <a:pt x="5968" y="1"/>
                      <a:pt x="5689" y="31"/>
                      <a:pt x="5413" y="92"/>
                    </a:cubicBezTo>
                    <a:cubicBezTo>
                      <a:pt x="1763" y="906"/>
                      <a:pt x="0" y="6929"/>
                      <a:pt x="1475" y="13547"/>
                    </a:cubicBezTo>
                    <a:cubicBezTo>
                      <a:pt x="2853" y="19727"/>
                      <a:pt x="3383" y="24948"/>
                      <a:pt x="6421" y="24948"/>
                    </a:cubicBezTo>
                    <a:cubicBezTo>
                      <a:pt x="6636" y="24948"/>
                      <a:pt x="6863" y="24922"/>
                      <a:pt x="7104" y="24868"/>
                    </a:cubicBezTo>
                    <a:cubicBezTo>
                      <a:pt x="10755" y="24056"/>
                      <a:pt x="16168" y="17217"/>
                      <a:pt x="14693" y="10601"/>
                    </a:cubicBezTo>
                    <a:cubicBezTo>
                      <a:pt x="13330" y="4484"/>
                      <a:pt x="9676" y="1"/>
                      <a:pt x="6248" y="1"/>
                    </a:cubicBez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2" name="Google Shape;672;p29"/>
            <p:cNvSpPr/>
            <p:nvPr/>
          </p:nvSpPr>
          <p:spPr>
            <a:xfrm>
              <a:off x="7839350" y="3248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7086875" y="33631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7429775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7839350" y="37155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6777663" y="39346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7429775" y="44013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7953650" y="46585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7363100" y="47728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6891963" y="4515650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6196638" y="4163225"/>
              <a:ext cx="114300" cy="114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2" name="Google Shape;682;p29"/>
          <p:cNvSpPr txBox="1">
            <a:spLocks noGrp="1"/>
          </p:cNvSpPr>
          <p:nvPr>
            <p:ph type="ctrTitle" idx="4"/>
          </p:nvPr>
        </p:nvSpPr>
        <p:spPr>
          <a:xfrm>
            <a:off x="1027547" y="720000"/>
            <a:ext cx="396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RECOMMENDATIONS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3" name="Google Shape;683;p29"/>
          <p:cNvSpPr/>
          <p:nvPr/>
        </p:nvSpPr>
        <p:spPr>
          <a:xfrm>
            <a:off x="8677375" y="31080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9"/>
          <p:cNvSpPr/>
          <p:nvPr/>
        </p:nvSpPr>
        <p:spPr>
          <a:xfrm>
            <a:off x="8153675" y="4048925"/>
            <a:ext cx="114300" cy="114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"/>
          </p:nvPr>
        </p:nvSpPr>
        <p:spPr>
          <a:xfrm>
            <a:off x="1027539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It’s the biggest planet in our Solar System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6" name="Google Shape;686;p29"/>
          <p:cNvSpPr txBox="1">
            <a:spLocks noGrp="1"/>
          </p:cNvSpPr>
          <p:nvPr>
            <p:ph type="ctrTitle"/>
          </p:nvPr>
        </p:nvSpPr>
        <p:spPr>
          <a:xfrm>
            <a:off x="1027539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JUPITER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7" name="Google Shape;687;p29"/>
          <p:cNvSpPr txBox="1">
            <a:spLocks noGrp="1"/>
          </p:cNvSpPr>
          <p:nvPr>
            <p:ph type="subTitle" idx="2"/>
          </p:nvPr>
        </p:nvSpPr>
        <p:spPr>
          <a:xfrm>
            <a:off x="1027539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Despite being red, Mars is actually a cold place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8" name="Google Shape;688;p29"/>
          <p:cNvSpPr txBox="1">
            <a:spLocks noGrp="1"/>
          </p:cNvSpPr>
          <p:nvPr>
            <p:ph type="ctrTitle" idx="3"/>
          </p:nvPr>
        </p:nvSpPr>
        <p:spPr>
          <a:xfrm>
            <a:off x="1027539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MARS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89" name="Google Shape;689;p29"/>
          <p:cNvSpPr txBox="1">
            <a:spLocks noGrp="1"/>
          </p:cNvSpPr>
          <p:nvPr>
            <p:ph type="subTitle" idx="5"/>
          </p:nvPr>
        </p:nvSpPr>
        <p:spPr>
          <a:xfrm>
            <a:off x="3208762" y="39655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 is the ringed one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and a gas giant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0" name="Google Shape;690;p29"/>
          <p:cNvSpPr txBox="1">
            <a:spLocks noGrp="1"/>
          </p:cNvSpPr>
          <p:nvPr>
            <p:ph type="ctrTitle" idx="6"/>
          </p:nvPr>
        </p:nvSpPr>
        <p:spPr>
          <a:xfrm>
            <a:off x="3208762" y="36337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SATURN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1" name="Google Shape;691;p29"/>
          <p:cNvSpPr txBox="1">
            <a:spLocks noGrp="1"/>
          </p:cNvSpPr>
          <p:nvPr>
            <p:ph type="subTitle" idx="7"/>
          </p:nvPr>
        </p:nvSpPr>
        <p:spPr>
          <a:xfrm>
            <a:off x="3208765" y="240340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 has a beautiful</a:t>
            </a:r>
            <a:endParaRPr>
              <a:solidFill>
                <a:srgbClr val="1E2128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name, but it’s hot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692" name="Google Shape;692;p29"/>
          <p:cNvSpPr txBox="1">
            <a:spLocks noGrp="1"/>
          </p:cNvSpPr>
          <p:nvPr>
            <p:ph type="ctrTitle" idx="8"/>
          </p:nvPr>
        </p:nvSpPr>
        <p:spPr>
          <a:xfrm>
            <a:off x="3208765" y="207164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VENUS</a:t>
            </a:r>
            <a:endParaRPr>
              <a:solidFill>
                <a:srgbClr val="1E2128"/>
              </a:solidFill>
            </a:endParaRPr>
          </a:p>
        </p:txBody>
      </p:sp>
      <p:pic>
        <p:nvPicPr>
          <p:cNvPr id="693" name="Google Shape;6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96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364" y="3253952"/>
            <a:ext cx="321850" cy="3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358" y="1716225"/>
            <a:ext cx="321862" cy="32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9600" y="1716231"/>
            <a:ext cx="321850" cy="3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3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EXERCISE</a:t>
            </a:r>
            <a:endParaRPr/>
          </a:p>
        </p:txBody>
      </p:sp>
      <p:sp>
        <p:nvSpPr>
          <p:cNvPr id="702" name="Google Shape;702;p30"/>
          <p:cNvSpPr txBox="1">
            <a:spLocks noGrp="1"/>
          </p:cNvSpPr>
          <p:nvPr>
            <p:ph type="subTitle" idx="1"/>
          </p:nvPr>
        </p:nvSpPr>
        <p:spPr>
          <a:xfrm>
            <a:off x="4890343" y="2022400"/>
            <a:ext cx="2744700" cy="14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E2128"/>
                </a:solidFill>
              </a:rPr>
              <a:t>Mercury is the closest planet to the Sun and the smallest one in the Solar System—it’s only a bit larger than our Moon. The planet’s name has nothing to do with the liquid metal, since it was named after the Roman messenger god, Mercury</a:t>
            </a:r>
            <a:endParaRPr>
              <a:solidFill>
                <a:srgbClr val="1E2128"/>
              </a:solidFill>
            </a:endParaRPr>
          </a:p>
        </p:txBody>
      </p:sp>
      <p:grpSp>
        <p:nvGrpSpPr>
          <p:cNvPr id="703" name="Google Shape;703;p30"/>
          <p:cNvGrpSpPr/>
          <p:nvPr/>
        </p:nvGrpSpPr>
        <p:grpSpPr>
          <a:xfrm rot="222939">
            <a:off x="2423162" y="2772867"/>
            <a:ext cx="7219682" cy="2704118"/>
            <a:chOff x="238125" y="1519675"/>
            <a:chExt cx="7143075" cy="2675425"/>
          </a:xfrm>
        </p:grpSpPr>
        <p:sp>
          <p:nvSpPr>
            <p:cNvPr id="704" name="Google Shape;704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rgbClr val="C77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5468275" y="1519675"/>
              <a:ext cx="759025" cy="301925"/>
            </a:xfrm>
            <a:custGeom>
              <a:avLst/>
              <a:gdLst/>
              <a:ahLst/>
              <a:cxnLst/>
              <a:rect l="l" t="t" r="r" b="b"/>
              <a:pathLst>
                <a:path w="30361" h="12077" extrusionOk="0">
                  <a:moveTo>
                    <a:pt x="30360" y="0"/>
                  </a:moveTo>
                  <a:lnTo>
                    <a:pt x="1" y="239"/>
                  </a:lnTo>
                  <a:lnTo>
                    <a:pt x="1289" y="12077"/>
                  </a:lnTo>
                  <a:lnTo>
                    <a:pt x="19693" y="11932"/>
                  </a:lnTo>
                  <a:lnTo>
                    <a:pt x="19080" y="6012"/>
                  </a:lnTo>
                  <a:lnTo>
                    <a:pt x="19080" y="6012"/>
                  </a:lnTo>
                  <a:cubicBezTo>
                    <a:pt x="19172" y="6013"/>
                    <a:pt x="19263" y="6013"/>
                    <a:pt x="19354" y="6013"/>
                  </a:cubicBezTo>
                  <a:cubicBezTo>
                    <a:pt x="26532" y="6013"/>
                    <a:pt x="29902" y="3838"/>
                    <a:pt x="303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972750" y="1591850"/>
              <a:ext cx="50125" cy="72800"/>
            </a:xfrm>
            <a:custGeom>
              <a:avLst/>
              <a:gdLst/>
              <a:ahLst/>
              <a:cxnLst/>
              <a:rect l="l" t="t" r="r" b="b"/>
              <a:pathLst>
                <a:path w="2005" h="2912" extrusionOk="0">
                  <a:moveTo>
                    <a:pt x="135" y="0"/>
                  </a:moveTo>
                  <a:cubicBezTo>
                    <a:pt x="132" y="0"/>
                    <a:pt x="129" y="0"/>
                    <a:pt x="126" y="1"/>
                  </a:cubicBezTo>
                  <a:cubicBezTo>
                    <a:pt x="1" y="22"/>
                    <a:pt x="67" y="855"/>
                    <a:pt x="601" y="1709"/>
                  </a:cubicBezTo>
                  <a:cubicBezTo>
                    <a:pt x="1077" y="2484"/>
                    <a:pt x="1706" y="2912"/>
                    <a:pt x="1878" y="2912"/>
                  </a:cubicBezTo>
                  <a:cubicBezTo>
                    <a:pt x="1897" y="2912"/>
                    <a:pt x="1910" y="2907"/>
                    <a:pt x="1917" y="2897"/>
                  </a:cubicBezTo>
                  <a:cubicBezTo>
                    <a:pt x="2005" y="2789"/>
                    <a:pt x="1485" y="2238"/>
                    <a:pt x="1007" y="1458"/>
                  </a:cubicBezTo>
                  <a:cubicBezTo>
                    <a:pt x="532" y="699"/>
                    <a:pt x="270" y="0"/>
                    <a:pt x="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893150" y="1606825"/>
              <a:ext cx="55750" cy="68350"/>
            </a:xfrm>
            <a:custGeom>
              <a:avLst/>
              <a:gdLst/>
              <a:ahLst/>
              <a:cxnLst/>
              <a:rect l="l" t="t" r="r" b="b"/>
              <a:pathLst>
                <a:path w="2230" h="2734" extrusionOk="0">
                  <a:moveTo>
                    <a:pt x="136" y="1"/>
                  </a:moveTo>
                  <a:cubicBezTo>
                    <a:pt x="133" y="1"/>
                    <a:pt x="129" y="1"/>
                    <a:pt x="126" y="2"/>
                  </a:cubicBezTo>
                  <a:cubicBezTo>
                    <a:pt x="1" y="25"/>
                    <a:pt x="99" y="868"/>
                    <a:pt x="712" y="1680"/>
                  </a:cubicBezTo>
                  <a:cubicBezTo>
                    <a:pt x="1241" y="2392"/>
                    <a:pt x="1905" y="2734"/>
                    <a:pt x="2102" y="2734"/>
                  </a:cubicBezTo>
                  <a:cubicBezTo>
                    <a:pt x="2131" y="2734"/>
                    <a:pt x="2150" y="2726"/>
                    <a:pt x="2157" y="2712"/>
                  </a:cubicBezTo>
                  <a:cubicBezTo>
                    <a:pt x="2230" y="2594"/>
                    <a:pt x="1636" y="2124"/>
                    <a:pt x="1095" y="1392"/>
                  </a:cubicBezTo>
                  <a:cubicBezTo>
                    <a:pt x="558" y="687"/>
                    <a:pt x="273" y="1"/>
                    <a:pt x="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838850" y="1688975"/>
              <a:ext cx="104325" cy="26125"/>
            </a:xfrm>
            <a:custGeom>
              <a:avLst/>
              <a:gdLst/>
              <a:ahLst/>
              <a:cxnLst/>
              <a:rect l="l" t="t" r="r" b="b"/>
              <a:pathLst>
                <a:path w="4173" h="1045" extrusionOk="0">
                  <a:moveTo>
                    <a:pt x="137" y="1"/>
                  </a:moveTo>
                  <a:cubicBezTo>
                    <a:pt x="113" y="1"/>
                    <a:pt x="97" y="6"/>
                    <a:pt x="88" y="18"/>
                  </a:cubicBezTo>
                  <a:cubicBezTo>
                    <a:pt x="1" y="107"/>
                    <a:pt x="769" y="830"/>
                    <a:pt x="2006" y="1002"/>
                  </a:cubicBezTo>
                  <a:cubicBezTo>
                    <a:pt x="2203" y="1032"/>
                    <a:pt x="2392" y="1044"/>
                    <a:pt x="2571" y="1044"/>
                  </a:cubicBezTo>
                  <a:cubicBezTo>
                    <a:pt x="3516" y="1044"/>
                    <a:pt x="4173" y="693"/>
                    <a:pt x="4122" y="600"/>
                  </a:cubicBezTo>
                  <a:cubicBezTo>
                    <a:pt x="4111" y="567"/>
                    <a:pt x="4047" y="556"/>
                    <a:pt x="3940" y="556"/>
                  </a:cubicBezTo>
                  <a:cubicBezTo>
                    <a:pt x="3742" y="556"/>
                    <a:pt x="3397" y="593"/>
                    <a:pt x="2970" y="593"/>
                  </a:cubicBezTo>
                  <a:cubicBezTo>
                    <a:pt x="2699" y="593"/>
                    <a:pt x="2395" y="578"/>
                    <a:pt x="2074" y="529"/>
                  </a:cubicBezTo>
                  <a:cubicBezTo>
                    <a:pt x="1088" y="395"/>
                    <a:pt x="341" y="1"/>
                    <a:pt x="1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5481900" y="1552175"/>
              <a:ext cx="730925" cy="13325"/>
            </a:xfrm>
            <a:custGeom>
              <a:avLst/>
              <a:gdLst/>
              <a:ahLst/>
              <a:cxnLst/>
              <a:rect l="l" t="t" r="r" b="b"/>
              <a:pathLst>
                <a:path w="29237" h="533" extrusionOk="0">
                  <a:moveTo>
                    <a:pt x="20932" y="1"/>
                  </a:moveTo>
                  <a:cubicBezTo>
                    <a:pt x="19020" y="1"/>
                    <a:pt x="16878" y="9"/>
                    <a:pt x="14616" y="27"/>
                  </a:cubicBezTo>
                  <a:cubicBezTo>
                    <a:pt x="6544" y="90"/>
                    <a:pt x="0" y="249"/>
                    <a:pt x="2" y="382"/>
                  </a:cubicBezTo>
                  <a:cubicBezTo>
                    <a:pt x="3" y="477"/>
                    <a:pt x="3386" y="533"/>
                    <a:pt x="8287" y="533"/>
                  </a:cubicBezTo>
                  <a:cubicBezTo>
                    <a:pt x="10203" y="533"/>
                    <a:pt x="12351" y="524"/>
                    <a:pt x="14619" y="506"/>
                  </a:cubicBezTo>
                  <a:cubicBezTo>
                    <a:pt x="22694" y="443"/>
                    <a:pt x="29236" y="284"/>
                    <a:pt x="29235" y="151"/>
                  </a:cubicBezTo>
                  <a:cubicBezTo>
                    <a:pt x="29234" y="56"/>
                    <a:pt x="25842" y="1"/>
                    <a:pt x="209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479800" y="1557975"/>
              <a:ext cx="249175" cy="158800"/>
            </a:xfrm>
            <a:custGeom>
              <a:avLst/>
              <a:gdLst/>
              <a:ahLst/>
              <a:cxnLst/>
              <a:rect l="l" t="t" r="r" b="b"/>
              <a:pathLst>
                <a:path w="9967" h="6352" extrusionOk="0">
                  <a:moveTo>
                    <a:pt x="9914" y="1"/>
                  </a:moveTo>
                  <a:cubicBezTo>
                    <a:pt x="9829" y="1"/>
                    <a:pt x="9538" y="627"/>
                    <a:pt x="8909" y="1503"/>
                  </a:cubicBezTo>
                  <a:cubicBezTo>
                    <a:pt x="8266" y="2402"/>
                    <a:pt x="7208" y="3528"/>
                    <a:pt x="5785" y="4427"/>
                  </a:cubicBezTo>
                  <a:cubicBezTo>
                    <a:pt x="4356" y="5320"/>
                    <a:pt x="2883" y="5784"/>
                    <a:pt x="1796" y="5973"/>
                  </a:cubicBezTo>
                  <a:cubicBezTo>
                    <a:pt x="707" y="6167"/>
                    <a:pt x="7" y="6151"/>
                    <a:pt x="4" y="6233"/>
                  </a:cubicBezTo>
                  <a:cubicBezTo>
                    <a:pt x="1" y="6269"/>
                    <a:pt x="367" y="6352"/>
                    <a:pt x="1003" y="6352"/>
                  </a:cubicBezTo>
                  <a:cubicBezTo>
                    <a:pt x="1246" y="6352"/>
                    <a:pt x="1528" y="6340"/>
                    <a:pt x="1843" y="6309"/>
                  </a:cubicBezTo>
                  <a:cubicBezTo>
                    <a:pt x="2981" y="6201"/>
                    <a:pt x="4547" y="5768"/>
                    <a:pt x="6040" y="4834"/>
                  </a:cubicBezTo>
                  <a:cubicBezTo>
                    <a:pt x="7529" y="3892"/>
                    <a:pt x="8600" y="2669"/>
                    <a:pt x="9190" y="1692"/>
                  </a:cubicBezTo>
                  <a:cubicBezTo>
                    <a:pt x="9785" y="711"/>
                    <a:pt x="9966" y="19"/>
                    <a:pt x="9920" y="2"/>
                  </a:cubicBezTo>
                  <a:cubicBezTo>
                    <a:pt x="9918" y="1"/>
                    <a:pt x="9916" y="1"/>
                    <a:pt x="991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538900" y="1708000"/>
              <a:ext cx="30375" cy="108350"/>
            </a:xfrm>
            <a:custGeom>
              <a:avLst/>
              <a:gdLst/>
              <a:ahLst/>
              <a:cxnLst/>
              <a:rect l="l" t="t" r="r" b="b"/>
              <a:pathLst>
                <a:path w="1215" h="4334" extrusionOk="0">
                  <a:moveTo>
                    <a:pt x="136" y="1"/>
                  </a:moveTo>
                  <a:cubicBezTo>
                    <a:pt x="133" y="1"/>
                    <a:pt x="130" y="1"/>
                    <a:pt x="128" y="2"/>
                  </a:cubicBezTo>
                  <a:cubicBezTo>
                    <a:pt x="1" y="46"/>
                    <a:pt x="223" y="1010"/>
                    <a:pt x="480" y="2194"/>
                  </a:cubicBezTo>
                  <a:cubicBezTo>
                    <a:pt x="739" y="3369"/>
                    <a:pt x="938" y="4334"/>
                    <a:pt x="1072" y="4334"/>
                  </a:cubicBezTo>
                  <a:cubicBezTo>
                    <a:pt x="1073" y="4334"/>
                    <a:pt x="1074" y="4334"/>
                    <a:pt x="1075" y="4334"/>
                  </a:cubicBezTo>
                  <a:cubicBezTo>
                    <a:pt x="1204" y="4322"/>
                    <a:pt x="1214" y="3306"/>
                    <a:pt x="947" y="2092"/>
                  </a:cubicBezTo>
                  <a:cubicBezTo>
                    <a:pt x="690" y="904"/>
                    <a:pt x="269" y="1"/>
                    <a:pt x="13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6041725" y="1557475"/>
              <a:ext cx="72175" cy="89925"/>
            </a:xfrm>
            <a:custGeom>
              <a:avLst/>
              <a:gdLst/>
              <a:ahLst/>
              <a:cxnLst/>
              <a:rect l="l" t="t" r="r" b="b"/>
              <a:pathLst>
                <a:path w="2887" h="3597" extrusionOk="0">
                  <a:moveTo>
                    <a:pt x="164" y="1"/>
                  </a:moveTo>
                  <a:cubicBezTo>
                    <a:pt x="104" y="1"/>
                    <a:pt x="0" y="273"/>
                    <a:pt x="14" y="734"/>
                  </a:cubicBezTo>
                  <a:cubicBezTo>
                    <a:pt x="26" y="1196"/>
                    <a:pt x="192" y="1854"/>
                    <a:pt x="632" y="2436"/>
                  </a:cubicBezTo>
                  <a:cubicBezTo>
                    <a:pt x="1072" y="3017"/>
                    <a:pt x="1659" y="3356"/>
                    <a:pt x="2101" y="3493"/>
                  </a:cubicBezTo>
                  <a:cubicBezTo>
                    <a:pt x="2337" y="3569"/>
                    <a:pt x="2531" y="3596"/>
                    <a:pt x="2662" y="3596"/>
                  </a:cubicBezTo>
                  <a:cubicBezTo>
                    <a:pt x="2778" y="3596"/>
                    <a:pt x="2845" y="3575"/>
                    <a:pt x="2849" y="3546"/>
                  </a:cubicBezTo>
                  <a:cubicBezTo>
                    <a:pt x="2887" y="3415"/>
                    <a:pt x="1779" y="3167"/>
                    <a:pt x="1014" y="2147"/>
                  </a:cubicBezTo>
                  <a:cubicBezTo>
                    <a:pt x="240" y="1133"/>
                    <a:pt x="304" y="1"/>
                    <a:pt x="166" y="1"/>
                  </a:cubicBezTo>
                  <a:cubicBezTo>
                    <a:pt x="165" y="1"/>
                    <a:pt x="165" y="1"/>
                    <a:pt x="1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7048425" y="3208575"/>
              <a:ext cx="332775" cy="758075"/>
            </a:xfrm>
            <a:custGeom>
              <a:avLst/>
              <a:gdLst/>
              <a:ahLst/>
              <a:cxnLst/>
              <a:rect l="l" t="t" r="r" b="b"/>
              <a:pathLst>
                <a:path w="13311" h="30323" extrusionOk="0">
                  <a:moveTo>
                    <a:pt x="11772" y="1"/>
                  </a:moveTo>
                  <a:lnTo>
                    <a:pt x="1" y="1795"/>
                  </a:lnTo>
                  <a:lnTo>
                    <a:pt x="933" y="20175"/>
                  </a:lnTo>
                  <a:lnTo>
                    <a:pt x="6821" y="19309"/>
                  </a:lnTo>
                  <a:cubicBezTo>
                    <a:pt x="7080" y="26671"/>
                    <a:pt x="9407" y="30024"/>
                    <a:pt x="13311" y="30322"/>
                  </a:cubicBezTo>
                  <a:lnTo>
                    <a:pt x="117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7225250" y="3717375"/>
              <a:ext cx="74000" cy="49250"/>
            </a:xfrm>
            <a:custGeom>
              <a:avLst/>
              <a:gdLst/>
              <a:ahLst/>
              <a:cxnLst/>
              <a:rect l="l" t="t" r="r" b="b"/>
              <a:pathLst>
                <a:path w="2960" h="1970" extrusionOk="0">
                  <a:moveTo>
                    <a:pt x="2772" y="0"/>
                  </a:moveTo>
                  <a:cubicBezTo>
                    <a:pt x="2493" y="0"/>
                    <a:pt x="1864" y="163"/>
                    <a:pt x="1235" y="594"/>
                  </a:cubicBezTo>
                  <a:cubicBezTo>
                    <a:pt x="401" y="1158"/>
                    <a:pt x="1" y="1891"/>
                    <a:pt x="106" y="1962"/>
                  </a:cubicBezTo>
                  <a:cubicBezTo>
                    <a:pt x="114" y="1967"/>
                    <a:pt x="123" y="1970"/>
                    <a:pt x="135" y="1970"/>
                  </a:cubicBezTo>
                  <a:cubicBezTo>
                    <a:pt x="290" y="1970"/>
                    <a:pt x="797" y="1466"/>
                    <a:pt x="1504" y="990"/>
                  </a:cubicBezTo>
                  <a:cubicBezTo>
                    <a:pt x="2257" y="472"/>
                    <a:pt x="2960" y="178"/>
                    <a:pt x="2922" y="47"/>
                  </a:cubicBezTo>
                  <a:cubicBezTo>
                    <a:pt x="2915" y="17"/>
                    <a:pt x="2862" y="0"/>
                    <a:pt x="2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7211500" y="3638625"/>
              <a:ext cx="69475" cy="54825"/>
            </a:xfrm>
            <a:custGeom>
              <a:avLst/>
              <a:gdLst/>
              <a:ahLst/>
              <a:cxnLst/>
              <a:rect l="l" t="t" r="r" b="b"/>
              <a:pathLst>
                <a:path w="2779" h="2193" extrusionOk="0">
                  <a:moveTo>
                    <a:pt x="2613" y="0"/>
                  </a:moveTo>
                  <a:cubicBezTo>
                    <a:pt x="2348" y="0"/>
                    <a:pt x="1699" y="192"/>
                    <a:pt x="1086" y="699"/>
                  </a:cubicBezTo>
                  <a:cubicBezTo>
                    <a:pt x="297" y="1341"/>
                    <a:pt x="1" y="2137"/>
                    <a:pt x="115" y="2187"/>
                  </a:cubicBezTo>
                  <a:cubicBezTo>
                    <a:pt x="122" y="2191"/>
                    <a:pt x="129" y="2192"/>
                    <a:pt x="136" y="2192"/>
                  </a:cubicBezTo>
                  <a:cubicBezTo>
                    <a:pt x="282" y="2192"/>
                    <a:pt x="717" y="1611"/>
                    <a:pt x="1388" y="1069"/>
                  </a:cubicBezTo>
                  <a:cubicBezTo>
                    <a:pt x="2088" y="489"/>
                    <a:pt x="2778" y="174"/>
                    <a:pt x="2736" y="41"/>
                  </a:cubicBezTo>
                  <a:cubicBezTo>
                    <a:pt x="2730" y="15"/>
                    <a:pt x="2686" y="0"/>
                    <a:pt x="26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7169375" y="3587850"/>
              <a:ext cx="28650" cy="101650"/>
            </a:xfrm>
            <a:custGeom>
              <a:avLst/>
              <a:gdLst/>
              <a:ahLst/>
              <a:cxnLst/>
              <a:rect l="l" t="t" r="r" b="b"/>
              <a:pathLst>
                <a:path w="1146" h="4066" extrusionOk="0">
                  <a:moveTo>
                    <a:pt x="1009" y="0"/>
                  </a:moveTo>
                  <a:cubicBezTo>
                    <a:pt x="869" y="0"/>
                    <a:pt x="240" y="781"/>
                    <a:pt x="126" y="1965"/>
                  </a:cubicBezTo>
                  <a:cubicBezTo>
                    <a:pt x="0" y="3167"/>
                    <a:pt x="478" y="4066"/>
                    <a:pt x="608" y="4066"/>
                  </a:cubicBezTo>
                  <a:cubicBezTo>
                    <a:pt x="613" y="4066"/>
                    <a:pt x="617" y="4065"/>
                    <a:pt x="620" y="4063"/>
                  </a:cubicBezTo>
                  <a:cubicBezTo>
                    <a:pt x="752" y="4013"/>
                    <a:pt x="481" y="3118"/>
                    <a:pt x="602" y="2012"/>
                  </a:cubicBezTo>
                  <a:cubicBezTo>
                    <a:pt x="703" y="906"/>
                    <a:pt x="1146" y="82"/>
                    <a:pt x="1027" y="6"/>
                  </a:cubicBezTo>
                  <a:cubicBezTo>
                    <a:pt x="1022" y="2"/>
                    <a:pt x="1016" y="0"/>
                    <a:pt x="1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7303950" y="3223725"/>
              <a:ext cx="43675" cy="729950"/>
            </a:xfrm>
            <a:custGeom>
              <a:avLst/>
              <a:gdLst/>
              <a:ahLst/>
              <a:cxnLst/>
              <a:rect l="l" t="t" r="r" b="b"/>
              <a:pathLst>
                <a:path w="1747" h="29198" extrusionOk="0">
                  <a:moveTo>
                    <a:pt x="132" y="1"/>
                  </a:moveTo>
                  <a:cubicBezTo>
                    <a:pt x="132" y="1"/>
                    <a:pt x="132" y="1"/>
                    <a:pt x="132" y="1"/>
                  </a:cubicBezTo>
                  <a:cubicBezTo>
                    <a:pt x="1" y="8"/>
                    <a:pt x="224" y="6548"/>
                    <a:pt x="634" y="14611"/>
                  </a:cubicBezTo>
                  <a:cubicBezTo>
                    <a:pt x="1043" y="22670"/>
                    <a:pt x="1481" y="29198"/>
                    <a:pt x="1613" y="29198"/>
                  </a:cubicBezTo>
                  <a:cubicBezTo>
                    <a:pt x="1613" y="29198"/>
                    <a:pt x="1613" y="29198"/>
                    <a:pt x="1613" y="29198"/>
                  </a:cubicBezTo>
                  <a:cubicBezTo>
                    <a:pt x="1746" y="29192"/>
                    <a:pt x="1521" y="22648"/>
                    <a:pt x="1112" y="14586"/>
                  </a:cubicBezTo>
                  <a:cubicBezTo>
                    <a:pt x="704" y="6529"/>
                    <a:pt x="266" y="1"/>
                    <a:pt x="13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7151275" y="3228225"/>
              <a:ext cx="170950" cy="241225"/>
            </a:xfrm>
            <a:custGeom>
              <a:avLst/>
              <a:gdLst/>
              <a:ahLst/>
              <a:cxnLst/>
              <a:rect l="l" t="t" r="r" b="b"/>
              <a:pathLst>
                <a:path w="6838" h="9649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07" y="1"/>
                    <a:pt x="1" y="709"/>
                    <a:pt x="162" y="1841"/>
                  </a:cubicBezTo>
                  <a:cubicBezTo>
                    <a:pt x="318" y="2973"/>
                    <a:pt x="818" y="4519"/>
                    <a:pt x="1816" y="5970"/>
                  </a:cubicBezTo>
                  <a:cubicBezTo>
                    <a:pt x="2819" y="7418"/>
                    <a:pt x="4087" y="8435"/>
                    <a:pt x="5089" y="8982"/>
                  </a:cubicBezTo>
                  <a:cubicBezTo>
                    <a:pt x="5979" y="9473"/>
                    <a:pt x="6630" y="9648"/>
                    <a:pt x="6777" y="9648"/>
                  </a:cubicBezTo>
                  <a:cubicBezTo>
                    <a:pt x="6797" y="9648"/>
                    <a:pt x="6807" y="9645"/>
                    <a:pt x="6809" y="9640"/>
                  </a:cubicBezTo>
                  <a:cubicBezTo>
                    <a:pt x="6838" y="9564"/>
                    <a:pt x="6191" y="9301"/>
                    <a:pt x="5266" y="8694"/>
                  </a:cubicBezTo>
                  <a:cubicBezTo>
                    <a:pt x="4341" y="8091"/>
                    <a:pt x="3170" y="7083"/>
                    <a:pt x="2210" y="5698"/>
                  </a:cubicBezTo>
                  <a:cubicBezTo>
                    <a:pt x="1258" y="4311"/>
                    <a:pt x="730" y="2859"/>
                    <a:pt x="495" y="1779"/>
                  </a:cubicBezTo>
                  <a:cubicBezTo>
                    <a:pt x="256" y="700"/>
                    <a:pt x="239" y="1"/>
                    <a:pt x="158" y="1"/>
                  </a:cubicBezTo>
                  <a:cubicBezTo>
                    <a:pt x="158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7056000" y="3289325"/>
              <a:ext cx="108875" cy="30875"/>
            </a:xfrm>
            <a:custGeom>
              <a:avLst/>
              <a:gdLst/>
              <a:ahLst/>
              <a:cxnLst/>
              <a:rect l="l" t="t" r="r" b="b"/>
              <a:pathLst>
                <a:path w="4355" h="1235" extrusionOk="0">
                  <a:moveTo>
                    <a:pt x="4200" y="0"/>
                  </a:moveTo>
                  <a:cubicBezTo>
                    <a:pt x="3915" y="0"/>
                    <a:pt x="3097" y="224"/>
                    <a:pt x="2131" y="478"/>
                  </a:cubicBezTo>
                  <a:cubicBezTo>
                    <a:pt x="960" y="789"/>
                    <a:pt x="0" y="1031"/>
                    <a:pt x="20" y="1164"/>
                  </a:cubicBezTo>
                  <a:cubicBezTo>
                    <a:pt x="25" y="1209"/>
                    <a:pt x="154" y="1234"/>
                    <a:pt x="369" y="1234"/>
                  </a:cubicBezTo>
                  <a:cubicBezTo>
                    <a:pt x="770" y="1234"/>
                    <a:pt x="1472" y="1148"/>
                    <a:pt x="2253" y="940"/>
                  </a:cubicBezTo>
                  <a:cubicBezTo>
                    <a:pt x="3455" y="625"/>
                    <a:pt x="4354" y="152"/>
                    <a:pt x="4306" y="32"/>
                  </a:cubicBezTo>
                  <a:cubicBezTo>
                    <a:pt x="4297" y="10"/>
                    <a:pt x="4261" y="0"/>
                    <a:pt x="420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7247400" y="3783800"/>
              <a:ext cx="88400" cy="74050"/>
            </a:xfrm>
            <a:custGeom>
              <a:avLst/>
              <a:gdLst/>
              <a:ahLst/>
              <a:cxnLst/>
              <a:rect l="l" t="t" r="r" b="b"/>
              <a:pathLst>
                <a:path w="3536" h="2962" extrusionOk="0">
                  <a:moveTo>
                    <a:pt x="2977" y="1"/>
                  </a:moveTo>
                  <a:cubicBezTo>
                    <a:pt x="2919" y="1"/>
                    <a:pt x="2856" y="3"/>
                    <a:pt x="2790" y="7"/>
                  </a:cubicBezTo>
                  <a:cubicBezTo>
                    <a:pt x="2329" y="39"/>
                    <a:pt x="1678" y="234"/>
                    <a:pt x="1116" y="698"/>
                  </a:cubicBezTo>
                  <a:cubicBezTo>
                    <a:pt x="555" y="1162"/>
                    <a:pt x="241" y="1764"/>
                    <a:pt x="123" y="2211"/>
                  </a:cubicBezTo>
                  <a:cubicBezTo>
                    <a:pt x="0" y="2663"/>
                    <a:pt x="41" y="2953"/>
                    <a:pt x="102" y="2961"/>
                  </a:cubicBezTo>
                  <a:cubicBezTo>
                    <a:pt x="103" y="2961"/>
                    <a:pt x="105" y="2961"/>
                    <a:pt x="107" y="2961"/>
                  </a:cubicBezTo>
                  <a:cubicBezTo>
                    <a:pt x="240" y="2961"/>
                    <a:pt x="448" y="1864"/>
                    <a:pt x="1421" y="1067"/>
                  </a:cubicBezTo>
                  <a:cubicBezTo>
                    <a:pt x="2402" y="251"/>
                    <a:pt x="3535" y="266"/>
                    <a:pt x="3529" y="128"/>
                  </a:cubicBezTo>
                  <a:cubicBezTo>
                    <a:pt x="3533" y="78"/>
                    <a:pt x="3329" y="1"/>
                    <a:pt x="29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3358000" y="1787200"/>
              <a:ext cx="2681282" cy="2036025"/>
            </a:xfrm>
            <a:custGeom>
              <a:avLst/>
              <a:gdLst/>
              <a:ahLst/>
              <a:cxnLst/>
              <a:rect l="l" t="t" r="r" b="b"/>
              <a:pathLst>
                <a:path w="105854" h="81441" extrusionOk="0">
                  <a:moveTo>
                    <a:pt x="105853" y="1"/>
                  </a:moveTo>
                  <a:lnTo>
                    <a:pt x="79170" y="1810"/>
                  </a:lnTo>
                  <a:lnTo>
                    <a:pt x="72865" y="44339"/>
                  </a:lnTo>
                  <a:cubicBezTo>
                    <a:pt x="72440" y="47211"/>
                    <a:pt x="69975" y="49323"/>
                    <a:pt x="67092" y="49323"/>
                  </a:cubicBezTo>
                  <a:cubicBezTo>
                    <a:pt x="67029" y="49323"/>
                    <a:pt x="66966" y="49322"/>
                    <a:pt x="66902" y="49320"/>
                  </a:cubicBezTo>
                  <a:lnTo>
                    <a:pt x="0" y="50263"/>
                  </a:lnTo>
                  <a:lnTo>
                    <a:pt x="899" y="61654"/>
                  </a:lnTo>
                  <a:lnTo>
                    <a:pt x="13094" y="81440"/>
                  </a:lnTo>
                  <a:lnTo>
                    <a:pt x="77864" y="78143"/>
                  </a:lnTo>
                  <a:cubicBezTo>
                    <a:pt x="89660" y="77541"/>
                    <a:pt x="99261" y="68441"/>
                    <a:pt x="100496" y="56694"/>
                  </a:cubicBezTo>
                  <a:lnTo>
                    <a:pt x="1058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0"/>
            <p:cNvSpPr/>
            <p:nvPr/>
          </p:nvSpPr>
          <p:spPr>
            <a:xfrm>
              <a:off x="3394775" y="3206875"/>
              <a:ext cx="3753350" cy="767800"/>
            </a:xfrm>
            <a:custGeom>
              <a:avLst/>
              <a:gdLst/>
              <a:ahLst/>
              <a:cxnLst/>
              <a:rect l="l" t="t" r="r" b="b"/>
              <a:pathLst>
                <a:path w="150134" h="30712" extrusionOk="0">
                  <a:moveTo>
                    <a:pt x="150134" y="1"/>
                  </a:moveTo>
                  <a:lnTo>
                    <a:pt x="1" y="289"/>
                  </a:lnTo>
                  <a:lnTo>
                    <a:pt x="755" y="30712"/>
                  </a:lnTo>
                  <a:lnTo>
                    <a:pt x="148408" y="27426"/>
                  </a:lnTo>
                  <a:lnTo>
                    <a:pt x="150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0"/>
            <p:cNvSpPr/>
            <p:nvPr/>
          </p:nvSpPr>
          <p:spPr>
            <a:xfrm>
              <a:off x="652975" y="3118800"/>
              <a:ext cx="1560100" cy="1006250"/>
            </a:xfrm>
            <a:custGeom>
              <a:avLst/>
              <a:gdLst/>
              <a:ahLst/>
              <a:cxnLst/>
              <a:rect l="l" t="t" r="r" b="b"/>
              <a:pathLst>
                <a:path w="62404" h="40250" extrusionOk="0">
                  <a:moveTo>
                    <a:pt x="39111" y="1"/>
                  </a:moveTo>
                  <a:lnTo>
                    <a:pt x="34381" y="19272"/>
                  </a:lnTo>
                  <a:lnTo>
                    <a:pt x="6917" y="6818"/>
                  </a:lnTo>
                  <a:lnTo>
                    <a:pt x="0" y="21862"/>
                  </a:lnTo>
                  <a:cubicBezTo>
                    <a:pt x="0" y="21862"/>
                    <a:pt x="23599" y="40250"/>
                    <a:pt x="40041" y="40250"/>
                  </a:cubicBezTo>
                  <a:cubicBezTo>
                    <a:pt x="44648" y="40250"/>
                    <a:pt x="48694" y="38806"/>
                    <a:pt x="51501" y="35109"/>
                  </a:cubicBezTo>
                  <a:cubicBezTo>
                    <a:pt x="58577" y="25790"/>
                    <a:pt x="62403" y="5120"/>
                    <a:pt x="62403" y="5120"/>
                  </a:cubicBezTo>
                  <a:lnTo>
                    <a:pt x="3911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0"/>
            <p:cNvSpPr/>
            <p:nvPr/>
          </p:nvSpPr>
          <p:spPr>
            <a:xfrm>
              <a:off x="389250" y="317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0"/>
                  </a:moveTo>
                  <a:cubicBezTo>
                    <a:pt x="1895" y="0"/>
                    <a:pt x="1763" y="33"/>
                    <a:pt x="1672" y="104"/>
                  </a:cubicBezTo>
                  <a:cubicBezTo>
                    <a:pt x="454" y="1060"/>
                    <a:pt x="860" y="2333"/>
                    <a:pt x="1956" y="3790"/>
                  </a:cubicBezTo>
                  <a:cubicBezTo>
                    <a:pt x="1956" y="3790"/>
                    <a:pt x="458" y="4689"/>
                    <a:pt x="1132" y="6069"/>
                  </a:cubicBezTo>
                  <a:cubicBezTo>
                    <a:pt x="1132" y="6069"/>
                    <a:pt x="0" y="7796"/>
                    <a:pt x="496" y="8990"/>
                  </a:cubicBezTo>
                  <a:cubicBezTo>
                    <a:pt x="915" y="9995"/>
                    <a:pt x="3568" y="15309"/>
                    <a:pt x="10809" y="19793"/>
                  </a:cubicBezTo>
                  <a:lnTo>
                    <a:pt x="16221" y="8706"/>
                  </a:lnTo>
                  <a:cubicBezTo>
                    <a:pt x="16221" y="8706"/>
                    <a:pt x="18668" y="5504"/>
                    <a:pt x="17488" y="2980"/>
                  </a:cubicBezTo>
                  <a:cubicBezTo>
                    <a:pt x="16924" y="1774"/>
                    <a:pt x="15485" y="1145"/>
                    <a:pt x="15485" y="1145"/>
                  </a:cubicBezTo>
                  <a:lnTo>
                    <a:pt x="15198" y="1339"/>
                  </a:lnTo>
                  <a:cubicBezTo>
                    <a:pt x="13802" y="2277"/>
                    <a:pt x="12182" y="2772"/>
                    <a:pt x="10565" y="2772"/>
                  </a:cubicBezTo>
                  <a:cubicBezTo>
                    <a:pt x="9533" y="2772"/>
                    <a:pt x="8503" y="2571"/>
                    <a:pt x="7533" y="2153"/>
                  </a:cubicBezTo>
                  <a:lnTo>
                    <a:pt x="7463" y="2123"/>
                  </a:lnTo>
                  <a:cubicBezTo>
                    <a:pt x="5460" y="1244"/>
                    <a:pt x="3097" y="0"/>
                    <a:pt x="206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0"/>
            <p:cNvSpPr/>
            <p:nvPr/>
          </p:nvSpPr>
          <p:spPr>
            <a:xfrm>
              <a:off x="433025" y="3263325"/>
              <a:ext cx="181175" cy="98575"/>
            </a:xfrm>
            <a:custGeom>
              <a:avLst/>
              <a:gdLst/>
              <a:ahLst/>
              <a:cxnLst/>
              <a:rect l="l" t="t" r="r" b="b"/>
              <a:pathLst>
                <a:path w="7247" h="3943" extrusionOk="0">
                  <a:moveTo>
                    <a:pt x="1" y="1"/>
                  </a:moveTo>
                  <a:lnTo>
                    <a:pt x="1" y="1"/>
                  </a:lnTo>
                  <a:cubicBezTo>
                    <a:pt x="1949" y="2008"/>
                    <a:pt x="4506" y="3398"/>
                    <a:pt x="7246" y="39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0"/>
            <p:cNvSpPr/>
            <p:nvPr/>
          </p:nvSpPr>
          <p:spPr>
            <a:xfrm>
              <a:off x="414675" y="3327400"/>
              <a:ext cx="164725" cy="109500"/>
            </a:xfrm>
            <a:custGeom>
              <a:avLst/>
              <a:gdLst/>
              <a:ahLst/>
              <a:cxnLst/>
              <a:rect l="l" t="t" r="r" b="b"/>
              <a:pathLst>
                <a:path w="6589" h="4380" extrusionOk="0">
                  <a:moveTo>
                    <a:pt x="0" y="1"/>
                  </a:moveTo>
                  <a:cubicBezTo>
                    <a:pt x="1102" y="2575"/>
                    <a:pt x="3815" y="4154"/>
                    <a:pt x="6588" y="437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0"/>
            <p:cNvSpPr/>
            <p:nvPr/>
          </p:nvSpPr>
          <p:spPr>
            <a:xfrm>
              <a:off x="1276000" y="2604750"/>
              <a:ext cx="2137650" cy="1369900"/>
            </a:xfrm>
            <a:custGeom>
              <a:avLst/>
              <a:gdLst/>
              <a:ahLst/>
              <a:cxnLst/>
              <a:rect l="l" t="t" r="r" b="b"/>
              <a:pathLst>
                <a:path w="85506" h="54796" extrusionOk="0">
                  <a:moveTo>
                    <a:pt x="43933" y="1"/>
                  </a:moveTo>
                  <a:cubicBezTo>
                    <a:pt x="39512" y="1"/>
                    <a:pt x="33374" y="1162"/>
                    <a:pt x="24174" y="3593"/>
                  </a:cubicBezTo>
                  <a:cubicBezTo>
                    <a:pt x="1" y="9978"/>
                    <a:pt x="12597" y="42422"/>
                    <a:pt x="12597" y="43113"/>
                  </a:cubicBezTo>
                  <a:lnTo>
                    <a:pt x="16632" y="54795"/>
                  </a:lnTo>
                  <a:lnTo>
                    <a:pt x="85506" y="54795"/>
                  </a:lnTo>
                  <a:lnTo>
                    <a:pt x="84765" y="17300"/>
                  </a:lnTo>
                  <a:lnTo>
                    <a:pt x="64338" y="20504"/>
                  </a:lnTo>
                  <a:cubicBezTo>
                    <a:pt x="64338" y="20504"/>
                    <a:pt x="62025" y="15119"/>
                    <a:pt x="57673" y="8769"/>
                  </a:cubicBezTo>
                  <a:cubicBezTo>
                    <a:pt x="53774" y="3077"/>
                    <a:pt x="51127" y="1"/>
                    <a:pt x="43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0"/>
            <p:cNvSpPr/>
            <p:nvPr/>
          </p:nvSpPr>
          <p:spPr>
            <a:xfrm>
              <a:off x="1681900" y="2172200"/>
              <a:ext cx="542550" cy="769125"/>
            </a:xfrm>
            <a:custGeom>
              <a:avLst/>
              <a:gdLst/>
              <a:ahLst/>
              <a:cxnLst/>
              <a:rect l="l" t="t" r="r" b="b"/>
              <a:pathLst>
                <a:path w="21702" h="30765" extrusionOk="0">
                  <a:moveTo>
                    <a:pt x="13592" y="1"/>
                  </a:moveTo>
                  <a:lnTo>
                    <a:pt x="1" y="17412"/>
                  </a:lnTo>
                  <a:lnTo>
                    <a:pt x="2633" y="24692"/>
                  </a:lnTo>
                  <a:cubicBezTo>
                    <a:pt x="3981" y="28416"/>
                    <a:pt x="7500" y="30764"/>
                    <a:pt x="11283" y="30764"/>
                  </a:cubicBezTo>
                  <a:cubicBezTo>
                    <a:pt x="12125" y="30764"/>
                    <a:pt x="12979" y="30648"/>
                    <a:pt x="13826" y="30405"/>
                  </a:cubicBezTo>
                  <a:cubicBezTo>
                    <a:pt x="18892" y="28951"/>
                    <a:pt x="21701" y="23548"/>
                    <a:pt x="19986" y="18567"/>
                  </a:cubicBezTo>
                  <a:lnTo>
                    <a:pt x="1359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0"/>
            <p:cNvSpPr/>
            <p:nvPr/>
          </p:nvSpPr>
          <p:spPr>
            <a:xfrm>
              <a:off x="1688825" y="2282525"/>
              <a:ext cx="464050" cy="506550"/>
            </a:xfrm>
            <a:custGeom>
              <a:avLst/>
              <a:gdLst/>
              <a:ahLst/>
              <a:cxnLst/>
              <a:rect l="l" t="t" r="r" b="b"/>
              <a:pathLst>
                <a:path w="18562" h="20262" extrusionOk="0">
                  <a:moveTo>
                    <a:pt x="12884" y="1"/>
                  </a:moveTo>
                  <a:lnTo>
                    <a:pt x="0" y="13852"/>
                  </a:lnTo>
                  <a:lnTo>
                    <a:pt x="2069" y="20261"/>
                  </a:lnTo>
                  <a:cubicBezTo>
                    <a:pt x="2069" y="20261"/>
                    <a:pt x="18562" y="19593"/>
                    <a:pt x="1288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0"/>
            <p:cNvSpPr/>
            <p:nvPr/>
          </p:nvSpPr>
          <p:spPr>
            <a:xfrm>
              <a:off x="1957650" y="1992100"/>
              <a:ext cx="160125" cy="207375"/>
            </a:xfrm>
            <a:custGeom>
              <a:avLst/>
              <a:gdLst/>
              <a:ahLst/>
              <a:cxnLst/>
              <a:rect l="l" t="t" r="r" b="b"/>
              <a:pathLst>
                <a:path w="6405" h="8295" extrusionOk="0">
                  <a:moveTo>
                    <a:pt x="3091" y="1"/>
                  </a:moveTo>
                  <a:cubicBezTo>
                    <a:pt x="2626" y="1"/>
                    <a:pt x="2157" y="129"/>
                    <a:pt x="1736" y="331"/>
                  </a:cubicBezTo>
                  <a:cubicBezTo>
                    <a:pt x="1096" y="640"/>
                    <a:pt x="544" y="1107"/>
                    <a:pt x="0" y="1568"/>
                  </a:cubicBezTo>
                  <a:lnTo>
                    <a:pt x="1499" y="8238"/>
                  </a:lnTo>
                  <a:cubicBezTo>
                    <a:pt x="1707" y="8276"/>
                    <a:pt x="1916" y="8295"/>
                    <a:pt x="2124" y="8295"/>
                  </a:cubicBezTo>
                  <a:cubicBezTo>
                    <a:pt x="3549" y="8295"/>
                    <a:pt x="4948" y="7439"/>
                    <a:pt x="5627" y="6160"/>
                  </a:cubicBezTo>
                  <a:cubicBezTo>
                    <a:pt x="6405" y="4693"/>
                    <a:pt x="6243" y="2781"/>
                    <a:pt x="5318" y="1383"/>
                  </a:cubicBezTo>
                  <a:cubicBezTo>
                    <a:pt x="4947" y="822"/>
                    <a:pt x="4440" y="324"/>
                    <a:pt x="3810" y="114"/>
                  </a:cubicBezTo>
                  <a:cubicBezTo>
                    <a:pt x="3576" y="36"/>
                    <a:pt x="3334" y="1"/>
                    <a:pt x="3091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0"/>
            <p:cNvSpPr/>
            <p:nvPr/>
          </p:nvSpPr>
          <p:spPr>
            <a:xfrm>
              <a:off x="2003700" y="2018825"/>
              <a:ext cx="88850" cy="130175"/>
            </a:xfrm>
            <a:custGeom>
              <a:avLst/>
              <a:gdLst/>
              <a:ahLst/>
              <a:cxnLst/>
              <a:rect l="l" t="t" r="r" b="b"/>
              <a:pathLst>
                <a:path w="3554" h="5207" extrusionOk="0">
                  <a:moveTo>
                    <a:pt x="1062" y="0"/>
                  </a:moveTo>
                  <a:cubicBezTo>
                    <a:pt x="1020" y="0"/>
                    <a:pt x="980" y="21"/>
                    <a:pt x="954" y="71"/>
                  </a:cubicBezTo>
                  <a:cubicBezTo>
                    <a:pt x="567" y="825"/>
                    <a:pt x="302" y="1583"/>
                    <a:pt x="85" y="2393"/>
                  </a:cubicBezTo>
                  <a:lnTo>
                    <a:pt x="85" y="2393"/>
                  </a:lnTo>
                  <a:cubicBezTo>
                    <a:pt x="61" y="2463"/>
                    <a:pt x="41" y="2537"/>
                    <a:pt x="26" y="2614"/>
                  </a:cubicBezTo>
                  <a:lnTo>
                    <a:pt x="27" y="2615"/>
                  </a:lnTo>
                  <a:lnTo>
                    <a:pt x="27" y="2615"/>
                  </a:lnTo>
                  <a:cubicBezTo>
                    <a:pt x="1" y="2723"/>
                    <a:pt x="100" y="2812"/>
                    <a:pt x="193" y="2812"/>
                  </a:cubicBezTo>
                  <a:cubicBezTo>
                    <a:pt x="240" y="2812"/>
                    <a:pt x="285" y="2789"/>
                    <a:pt x="310" y="2734"/>
                  </a:cubicBezTo>
                  <a:cubicBezTo>
                    <a:pt x="545" y="2232"/>
                    <a:pt x="902" y="2027"/>
                    <a:pt x="1256" y="2027"/>
                  </a:cubicBezTo>
                  <a:cubicBezTo>
                    <a:pt x="1932" y="2027"/>
                    <a:pt x="2594" y="2779"/>
                    <a:pt x="2350" y="3641"/>
                  </a:cubicBezTo>
                  <a:cubicBezTo>
                    <a:pt x="2189" y="4210"/>
                    <a:pt x="1684" y="4519"/>
                    <a:pt x="1256" y="4875"/>
                  </a:cubicBezTo>
                  <a:cubicBezTo>
                    <a:pt x="1134" y="4977"/>
                    <a:pt x="1226" y="5207"/>
                    <a:pt x="1382" y="5207"/>
                  </a:cubicBezTo>
                  <a:cubicBezTo>
                    <a:pt x="1386" y="5207"/>
                    <a:pt x="1390" y="5207"/>
                    <a:pt x="1394" y="5206"/>
                  </a:cubicBezTo>
                  <a:cubicBezTo>
                    <a:pt x="2829" y="5093"/>
                    <a:pt x="3553" y="3236"/>
                    <a:pt x="2692" y="2111"/>
                  </a:cubicBezTo>
                  <a:cubicBezTo>
                    <a:pt x="2364" y="1683"/>
                    <a:pt x="1879" y="1473"/>
                    <a:pt x="1410" y="1473"/>
                  </a:cubicBezTo>
                  <a:cubicBezTo>
                    <a:pt x="1113" y="1473"/>
                    <a:pt x="823" y="1557"/>
                    <a:pt x="583" y="1725"/>
                  </a:cubicBezTo>
                  <a:lnTo>
                    <a:pt x="583" y="1725"/>
                  </a:lnTo>
                  <a:cubicBezTo>
                    <a:pt x="750" y="1207"/>
                    <a:pt x="960" y="703"/>
                    <a:pt x="1196" y="213"/>
                  </a:cubicBezTo>
                  <a:cubicBezTo>
                    <a:pt x="1249" y="102"/>
                    <a:pt x="1154" y="0"/>
                    <a:pt x="10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0"/>
            <p:cNvSpPr/>
            <p:nvPr/>
          </p:nvSpPr>
          <p:spPr>
            <a:xfrm>
              <a:off x="1336950" y="1722950"/>
              <a:ext cx="697825" cy="920650"/>
            </a:xfrm>
            <a:custGeom>
              <a:avLst/>
              <a:gdLst/>
              <a:ahLst/>
              <a:cxnLst/>
              <a:rect l="l" t="t" r="r" b="b"/>
              <a:pathLst>
                <a:path w="27913" h="36826" extrusionOk="0">
                  <a:moveTo>
                    <a:pt x="15841" y="0"/>
                  </a:moveTo>
                  <a:cubicBezTo>
                    <a:pt x="14653" y="0"/>
                    <a:pt x="13319" y="182"/>
                    <a:pt x="11816" y="565"/>
                  </a:cubicBezTo>
                  <a:cubicBezTo>
                    <a:pt x="11816" y="565"/>
                    <a:pt x="0" y="2481"/>
                    <a:pt x="2264" y="18748"/>
                  </a:cubicBezTo>
                  <a:cubicBezTo>
                    <a:pt x="4190" y="32581"/>
                    <a:pt x="8679" y="36826"/>
                    <a:pt x="13699" y="36826"/>
                  </a:cubicBezTo>
                  <a:cubicBezTo>
                    <a:pt x="14822" y="36826"/>
                    <a:pt x="15971" y="36613"/>
                    <a:pt x="17125" y="36248"/>
                  </a:cubicBezTo>
                  <a:cubicBezTo>
                    <a:pt x="24606" y="33880"/>
                    <a:pt x="27913" y="28810"/>
                    <a:pt x="26758" y="20191"/>
                  </a:cubicBezTo>
                  <a:cubicBezTo>
                    <a:pt x="25247" y="8907"/>
                    <a:pt x="24147" y="0"/>
                    <a:pt x="1584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0"/>
            <p:cNvSpPr/>
            <p:nvPr/>
          </p:nvSpPr>
          <p:spPr>
            <a:xfrm>
              <a:off x="1578025" y="2031625"/>
              <a:ext cx="138925" cy="288725"/>
            </a:xfrm>
            <a:custGeom>
              <a:avLst/>
              <a:gdLst/>
              <a:ahLst/>
              <a:cxnLst/>
              <a:rect l="l" t="t" r="r" b="b"/>
              <a:pathLst>
                <a:path w="5557" h="11549" extrusionOk="0">
                  <a:moveTo>
                    <a:pt x="162" y="0"/>
                  </a:moveTo>
                  <a:cubicBezTo>
                    <a:pt x="81" y="0"/>
                    <a:pt x="1" y="67"/>
                    <a:pt x="24" y="172"/>
                  </a:cubicBezTo>
                  <a:lnTo>
                    <a:pt x="24" y="174"/>
                  </a:lnTo>
                  <a:cubicBezTo>
                    <a:pt x="702" y="3407"/>
                    <a:pt x="1589" y="6756"/>
                    <a:pt x="2741" y="9854"/>
                  </a:cubicBezTo>
                  <a:cubicBezTo>
                    <a:pt x="3069" y="10737"/>
                    <a:pt x="3635" y="11549"/>
                    <a:pt x="4434" y="11549"/>
                  </a:cubicBezTo>
                  <a:cubicBezTo>
                    <a:pt x="4697" y="11549"/>
                    <a:pt x="4986" y="11460"/>
                    <a:pt x="5300" y="11258"/>
                  </a:cubicBezTo>
                  <a:cubicBezTo>
                    <a:pt x="5556" y="11092"/>
                    <a:pt x="5403" y="10730"/>
                    <a:pt x="5157" y="10730"/>
                  </a:cubicBezTo>
                  <a:cubicBezTo>
                    <a:pt x="5112" y="10730"/>
                    <a:pt x="5063" y="10742"/>
                    <a:pt x="5014" y="10770"/>
                  </a:cubicBezTo>
                  <a:cubicBezTo>
                    <a:pt x="4891" y="10839"/>
                    <a:pt x="4770" y="10872"/>
                    <a:pt x="4651" y="10872"/>
                  </a:cubicBezTo>
                  <a:cubicBezTo>
                    <a:pt x="3170" y="10872"/>
                    <a:pt x="2048" y="5834"/>
                    <a:pt x="1848" y="5161"/>
                  </a:cubicBezTo>
                  <a:cubicBezTo>
                    <a:pt x="1341" y="3470"/>
                    <a:pt x="861" y="1771"/>
                    <a:pt x="294" y="98"/>
                  </a:cubicBezTo>
                  <a:cubicBezTo>
                    <a:pt x="270" y="30"/>
                    <a:pt x="216" y="0"/>
                    <a:pt x="16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0"/>
            <p:cNvSpPr/>
            <p:nvPr/>
          </p:nvSpPr>
          <p:spPr>
            <a:xfrm>
              <a:off x="1662900" y="2126925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9" y="0"/>
                  </a:moveTo>
                  <a:cubicBezTo>
                    <a:pt x="1073" y="0"/>
                    <a:pt x="965" y="17"/>
                    <a:pt x="859" y="51"/>
                  </a:cubicBezTo>
                  <a:cubicBezTo>
                    <a:pt x="303" y="231"/>
                    <a:pt x="0" y="837"/>
                    <a:pt x="185" y="1404"/>
                  </a:cubicBezTo>
                  <a:cubicBezTo>
                    <a:pt x="333" y="1864"/>
                    <a:pt x="753" y="2158"/>
                    <a:pt x="1203" y="2158"/>
                  </a:cubicBezTo>
                  <a:cubicBezTo>
                    <a:pt x="1309" y="2158"/>
                    <a:pt x="1416" y="2142"/>
                    <a:pt x="1522" y="2108"/>
                  </a:cubicBezTo>
                  <a:cubicBezTo>
                    <a:pt x="2078" y="1928"/>
                    <a:pt x="2381" y="1322"/>
                    <a:pt x="2198" y="754"/>
                  </a:cubicBezTo>
                  <a:cubicBezTo>
                    <a:pt x="2050" y="294"/>
                    <a:pt x="1629" y="0"/>
                    <a:pt x="11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0"/>
            <p:cNvSpPr/>
            <p:nvPr/>
          </p:nvSpPr>
          <p:spPr>
            <a:xfrm>
              <a:off x="1479125" y="2186250"/>
              <a:ext cx="59525" cy="53975"/>
            </a:xfrm>
            <a:custGeom>
              <a:avLst/>
              <a:gdLst/>
              <a:ahLst/>
              <a:cxnLst/>
              <a:rect l="l" t="t" r="r" b="b"/>
              <a:pathLst>
                <a:path w="2381" h="2159" extrusionOk="0">
                  <a:moveTo>
                    <a:pt x="1177" y="1"/>
                  </a:moveTo>
                  <a:cubicBezTo>
                    <a:pt x="1071" y="1"/>
                    <a:pt x="964" y="17"/>
                    <a:pt x="859" y="51"/>
                  </a:cubicBezTo>
                  <a:cubicBezTo>
                    <a:pt x="303" y="231"/>
                    <a:pt x="0" y="837"/>
                    <a:pt x="185" y="1405"/>
                  </a:cubicBezTo>
                  <a:cubicBezTo>
                    <a:pt x="333" y="1865"/>
                    <a:pt x="754" y="2158"/>
                    <a:pt x="1204" y="2158"/>
                  </a:cubicBezTo>
                  <a:cubicBezTo>
                    <a:pt x="1310" y="2158"/>
                    <a:pt x="1418" y="2142"/>
                    <a:pt x="1524" y="2108"/>
                  </a:cubicBezTo>
                  <a:cubicBezTo>
                    <a:pt x="2080" y="1928"/>
                    <a:pt x="2381" y="1322"/>
                    <a:pt x="2198" y="755"/>
                  </a:cubicBezTo>
                  <a:cubicBezTo>
                    <a:pt x="2050" y="295"/>
                    <a:pt x="1628" y="1"/>
                    <a:pt x="117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0"/>
            <p:cNvSpPr/>
            <p:nvPr/>
          </p:nvSpPr>
          <p:spPr>
            <a:xfrm>
              <a:off x="1450700" y="2076625"/>
              <a:ext cx="106500" cy="54850"/>
            </a:xfrm>
            <a:custGeom>
              <a:avLst/>
              <a:gdLst/>
              <a:ahLst/>
              <a:cxnLst/>
              <a:rect l="l" t="t" r="r" b="b"/>
              <a:pathLst>
                <a:path w="4260" h="2194" extrusionOk="0">
                  <a:moveTo>
                    <a:pt x="3170" y="1"/>
                  </a:moveTo>
                  <a:cubicBezTo>
                    <a:pt x="1891" y="1"/>
                    <a:pt x="301" y="775"/>
                    <a:pt x="33" y="1956"/>
                  </a:cubicBezTo>
                  <a:cubicBezTo>
                    <a:pt x="0" y="2099"/>
                    <a:pt x="103" y="2193"/>
                    <a:pt x="219" y="2193"/>
                  </a:cubicBezTo>
                  <a:cubicBezTo>
                    <a:pt x="265" y="2193"/>
                    <a:pt x="314" y="2178"/>
                    <a:pt x="356" y="2145"/>
                  </a:cubicBezTo>
                  <a:lnTo>
                    <a:pt x="356" y="2143"/>
                  </a:lnTo>
                  <a:cubicBezTo>
                    <a:pt x="883" y="1728"/>
                    <a:pt x="1239" y="1218"/>
                    <a:pt x="1873" y="925"/>
                  </a:cubicBezTo>
                  <a:cubicBezTo>
                    <a:pt x="2362" y="700"/>
                    <a:pt x="2831" y="657"/>
                    <a:pt x="3324" y="657"/>
                  </a:cubicBezTo>
                  <a:cubicBezTo>
                    <a:pt x="3514" y="657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0" y="127"/>
                  </a:cubicBezTo>
                  <a:cubicBezTo>
                    <a:pt x="3739" y="41"/>
                    <a:pt x="3463" y="1"/>
                    <a:pt x="317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0"/>
            <p:cNvSpPr/>
            <p:nvPr/>
          </p:nvSpPr>
          <p:spPr>
            <a:xfrm>
              <a:off x="1663675" y="1999025"/>
              <a:ext cx="106525" cy="54850"/>
            </a:xfrm>
            <a:custGeom>
              <a:avLst/>
              <a:gdLst/>
              <a:ahLst/>
              <a:cxnLst/>
              <a:rect l="l" t="t" r="r" b="b"/>
              <a:pathLst>
                <a:path w="4261" h="2194" extrusionOk="0">
                  <a:moveTo>
                    <a:pt x="3171" y="1"/>
                  </a:moveTo>
                  <a:cubicBezTo>
                    <a:pt x="1891" y="1"/>
                    <a:pt x="301" y="774"/>
                    <a:pt x="33" y="1956"/>
                  </a:cubicBezTo>
                  <a:cubicBezTo>
                    <a:pt x="0" y="2099"/>
                    <a:pt x="104" y="2193"/>
                    <a:pt x="220" y="2193"/>
                  </a:cubicBezTo>
                  <a:cubicBezTo>
                    <a:pt x="267" y="2193"/>
                    <a:pt x="315" y="2178"/>
                    <a:pt x="358" y="2144"/>
                  </a:cubicBezTo>
                  <a:lnTo>
                    <a:pt x="356" y="2143"/>
                  </a:lnTo>
                  <a:cubicBezTo>
                    <a:pt x="885" y="1727"/>
                    <a:pt x="1239" y="1217"/>
                    <a:pt x="1874" y="925"/>
                  </a:cubicBezTo>
                  <a:cubicBezTo>
                    <a:pt x="2363" y="700"/>
                    <a:pt x="2831" y="656"/>
                    <a:pt x="3325" y="656"/>
                  </a:cubicBezTo>
                  <a:cubicBezTo>
                    <a:pt x="3514" y="656"/>
                    <a:pt x="3708" y="663"/>
                    <a:pt x="3908" y="668"/>
                  </a:cubicBezTo>
                  <a:cubicBezTo>
                    <a:pt x="3911" y="668"/>
                    <a:pt x="3914" y="668"/>
                    <a:pt x="3917" y="668"/>
                  </a:cubicBezTo>
                  <a:cubicBezTo>
                    <a:pt x="4233" y="668"/>
                    <a:pt x="4260" y="226"/>
                    <a:pt x="3982" y="127"/>
                  </a:cubicBezTo>
                  <a:cubicBezTo>
                    <a:pt x="3741" y="41"/>
                    <a:pt x="3464" y="1"/>
                    <a:pt x="317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0"/>
            <p:cNvSpPr/>
            <p:nvPr/>
          </p:nvSpPr>
          <p:spPr>
            <a:xfrm>
              <a:off x="1675425" y="2317650"/>
              <a:ext cx="94950" cy="66375"/>
            </a:xfrm>
            <a:custGeom>
              <a:avLst/>
              <a:gdLst/>
              <a:ahLst/>
              <a:cxnLst/>
              <a:rect l="l" t="t" r="r" b="b"/>
              <a:pathLst>
                <a:path w="3798" h="2655" extrusionOk="0">
                  <a:moveTo>
                    <a:pt x="3287" y="0"/>
                  </a:moveTo>
                  <a:cubicBezTo>
                    <a:pt x="3203" y="0"/>
                    <a:pt x="3124" y="47"/>
                    <a:pt x="3096" y="152"/>
                  </a:cubicBezTo>
                  <a:cubicBezTo>
                    <a:pt x="2928" y="799"/>
                    <a:pt x="2941" y="1395"/>
                    <a:pt x="2316" y="1819"/>
                  </a:cubicBezTo>
                  <a:cubicBezTo>
                    <a:pt x="2021" y="2020"/>
                    <a:pt x="1732" y="2092"/>
                    <a:pt x="1441" y="2092"/>
                  </a:cubicBezTo>
                  <a:cubicBezTo>
                    <a:pt x="1055" y="2092"/>
                    <a:pt x="666" y="1964"/>
                    <a:pt x="255" y="1844"/>
                  </a:cubicBezTo>
                  <a:cubicBezTo>
                    <a:pt x="237" y="1838"/>
                    <a:pt x="220" y="1836"/>
                    <a:pt x="204" y="1836"/>
                  </a:cubicBezTo>
                  <a:cubicBezTo>
                    <a:pt x="65" y="1836"/>
                    <a:pt x="1" y="2016"/>
                    <a:pt x="90" y="2125"/>
                  </a:cubicBezTo>
                  <a:lnTo>
                    <a:pt x="92" y="2125"/>
                  </a:lnTo>
                  <a:cubicBezTo>
                    <a:pt x="398" y="2495"/>
                    <a:pt x="872" y="2655"/>
                    <a:pt x="1355" y="2655"/>
                  </a:cubicBezTo>
                  <a:cubicBezTo>
                    <a:pt x="1782" y="2655"/>
                    <a:pt x="2215" y="2530"/>
                    <a:pt x="2548" y="2317"/>
                  </a:cubicBezTo>
                  <a:cubicBezTo>
                    <a:pt x="3176" y="1912"/>
                    <a:pt x="3797" y="916"/>
                    <a:pt x="3507" y="152"/>
                  </a:cubicBezTo>
                  <a:cubicBezTo>
                    <a:pt x="3471" y="56"/>
                    <a:pt x="3377" y="0"/>
                    <a:pt x="32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0"/>
            <p:cNvSpPr/>
            <p:nvPr/>
          </p:nvSpPr>
          <p:spPr>
            <a:xfrm>
              <a:off x="1410200" y="1709125"/>
              <a:ext cx="565875" cy="374650"/>
            </a:xfrm>
            <a:custGeom>
              <a:avLst/>
              <a:gdLst/>
              <a:ahLst/>
              <a:cxnLst/>
              <a:rect l="l" t="t" r="r" b="b"/>
              <a:pathLst>
                <a:path w="22635" h="14986" extrusionOk="0">
                  <a:moveTo>
                    <a:pt x="13835" y="0"/>
                  </a:moveTo>
                  <a:cubicBezTo>
                    <a:pt x="12938" y="0"/>
                    <a:pt x="12028" y="89"/>
                    <a:pt x="11147" y="193"/>
                  </a:cubicBezTo>
                  <a:cubicBezTo>
                    <a:pt x="8943" y="455"/>
                    <a:pt x="6709" y="787"/>
                    <a:pt x="4701" y="1729"/>
                  </a:cubicBezTo>
                  <a:cubicBezTo>
                    <a:pt x="2692" y="2672"/>
                    <a:pt x="909" y="4314"/>
                    <a:pt x="292" y="6445"/>
                  </a:cubicBezTo>
                  <a:cubicBezTo>
                    <a:pt x="55" y="7271"/>
                    <a:pt x="1" y="8171"/>
                    <a:pt x="300" y="8977"/>
                  </a:cubicBezTo>
                  <a:cubicBezTo>
                    <a:pt x="599" y="9781"/>
                    <a:pt x="1293" y="10464"/>
                    <a:pt x="2139" y="10606"/>
                  </a:cubicBezTo>
                  <a:cubicBezTo>
                    <a:pt x="2235" y="10622"/>
                    <a:pt x="2333" y="10630"/>
                    <a:pt x="2430" y="10630"/>
                  </a:cubicBezTo>
                  <a:cubicBezTo>
                    <a:pt x="3192" y="10630"/>
                    <a:pt x="3961" y="10153"/>
                    <a:pt x="4170" y="9423"/>
                  </a:cubicBezTo>
                  <a:cubicBezTo>
                    <a:pt x="4917" y="10024"/>
                    <a:pt x="5864" y="10311"/>
                    <a:pt x="6818" y="10311"/>
                  </a:cubicBezTo>
                  <a:cubicBezTo>
                    <a:pt x="8226" y="10311"/>
                    <a:pt x="9648" y="9686"/>
                    <a:pt x="10459" y="8526"/>
                  </a:cubicBezTo>
                  <a:cubicBezTo>
                    <a:pt x="10912" y="9330"/>
                    <a:pt x="11822" y="9846"/>
                    <a:pt x="12741" y="9846"/>
                  </a:cubicBezTo>
                  <a:cubicBezTo>
                    <a:pt x="12828" y="9846"/>
                    <a:pt x="12914" y="9842"/>
                    <a:pt x="13001" y="9832"/>
                  </a:cubicBezTo>
                  <a:cubicBezTo>
                    <a:pt x="14004" y="9722"/>
                    <a:pt x="14908" y="8974"/>
                    <a:pt x="15201" y="8008"/>
                  </a:cubicBezTo>
                  <a:cubicBezTo>
                    <a:pt x="16835" y="9140"/>
                    <a:pt x="18056" y="10854"/>
                    <a:pt x="18591" y="12767"/>
                  </a:cubicBezTo>
                  <a:cubicBezTo>
                    <a:pt x="18821" y="13586"/>
                    <a:pt x="19031" y="14572"/>
                    <a:pt x="19818" y="14895"/>
                  </a:cubicBezTo>
                  <a:cubicBezTo>
                    <a:pt x="19969" y="14957"/>
                    <a:pt x="20126" y="14985"/>
                    <a:pt x="20285" y="14985"/>
                  </a:cubicBezTo>
                  <a:cubicBezTo>
                    <a:pt x="20798" y="14985"/>
                    <a:pt x="21320" y="14687"/>
                    <a:pt x="21650" y="14274"/>
                  </a:cubicBezTo>
                  <a:cubicBezTo>
                    <a:pt x="22081" y="13734"/>
                    <a:pt x="22259" y="13041"/>
                    <a:pt x="22427" y="12370"/>
                  </a:cubicBezTo>
                  <a:lnTo>
                    <a:pt x="22428" y="12370"/>
                  </a:lnTo>
                  <a:cubicBezTo>
                    <a:pt x="22634" y="9728"/>
                    <a:pt x="21889" y="6876"/>
                    <a:pt x="20745" y="4487"/>
                  </a:cubicBezTo>
                  <a:cubicBezTo>
                    <a:pt x="20063" y="3065"/>
                    <a:pt x="19116" y="1710"/>
                    <a:pt x="17759" y="909"/>
                  </a:cubicBezTo>
                  <a:cubicBezTo>
                    <a:pt x="16578" y="212"/>
                    <a:pt x="15221" y="0"/>
                    <a:pt x="13835" y="0"/>
                  </a:cubicBezTo>
                  <a:close/>
                </a:path>
              </a:pathLst>
            </a:custGeom>
            <a:solidFill>
              <a:srgbClr val="36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0"/>
            <p:cNvSpPr/>
            <p:nvPr/>
          </p:nvSpPr>
          <p:spPr>
            <a:xfrm>
              <a:off x="264025" y="2704800"/>
              <a:ext cx="721500" cy="304175"/>
            </a:xfrm>
            <a:custGeom>
              <a:avLst/>
              <a:gdLst/>
              <a:ahLst/>
              <a:cxnLst/>
              <a:rect l="l" t="t" r="r" b="b"/>
              <a:pathLst>
                <a:path w="28860" h="12167" extrusionOk="0">
                  <a:moveTo>
                    <a:pt x="26365" y="0"/>
                  </a:moveTo>
                  <a:lnTo>
                    <a:pt x="9765" y="8430"/>
                  </a:lnTo>
                  <a:lnTo>
                    <a:pt x="2837" y="2397"/>
                  </a:lnTo>
                  <a:lnTo>
                    <a:pt x="1" y="4519"/>
                  </a:lnTo>
                  <a:lnTo>
                    <a:pt x="7822" y="12166"/>
                  </a:lnTo>
                  <a:lnTo>
                    <a:pt x="12614" y="12166"/>
                  </a:lnTo>
                  <a:lnTo>
                    <a:pt x="28859" y="1697"/>
                  </a:lnTo>
                  <a:lnTo>
                    <a:pt x="26365" y="0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0"/>
            <p:cNvSpPr/>
            <p:nvPr/>
          </p:nvSpPr>
          <p:spPr>
            <a:xfrm>
              <a:off x="238125" y="2733425"/>
              <a:ext cx="1148225" cy="905500"/>
            </a:xfrm>
            <a:custGeom>
              <a:avLst/>
              <a:gdLst/>
              <a:ahLst/>
              <a:cxnLst/>
              <a:rect l="l" t="t" r="r" b="b"/>
              <a:pathLst>
                <a:path w="45929" h="36220" extrusionOk="0">
                  <a:moveTo>
                    <a:pt x="30879" y="1"/>
                  </a:moveTo>
                  <a:lnTo>
                    <a:pt x="11419" y="10767"/>
                  </a:lnTo>
                  <a:lnTo>
                    <a:pt x="7797" y="9984"/>
                  </a:lnTo>
                  <a:lnTo>
                    <a:pt x="0" y="2597"/>
                  </a:lnTo>
                  <a:lnTo>
                    <a:pt x="24055" y="35556"/>
                  </a:lnTo>
                  <a:lnTo>
                    <a:pt x="26712" y="36219"/>
                  </a:lnTo>
                  <a:lnTo>
                    <a:pt x="45929" y="24186"/>
                  </a:lnTo>
                  <a:lnTo>
                    <a:pt x="308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0"/>
            <p:cNvSpPr/>
            <p:nvPr/>
          </p:nvSpPr>
          <p:spPr>
            <a:xfrm>
              <a:off x="433025" y="2983025"/>
              <a:ext cx="472925" cy="655900"/>
            </a:xfrm>
            <a:custGeom>
              <a:avLst/>
              <a:gdLst/>
              <a:ahLst/>
              <a:cxnLst/>
              <a:rect l="l" t="t" r="r" b="b"/>
              <a:pathLst>
                <a:path w="18917" h="26236" extrusionOk="0">
                  <a:moveTo>
                    <a:pt x="1" y="0"/>
                  </a:moveTo>
                  <a:lnTo>
                    <a:pt x="16259" y="25572"/>
                  </a:lnTo>
                  <a:lnTo>
                    <a:pt x="18916" y="26235"/>
                  </a:lnTo>
                  <a:lnTo>
                    <a:pt x="3623" y="7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0"/>
            <p:cNvSpPr/>
            <p:nvPr/>
          </p:nvSpPr>
          <p:spPr>
            <a:xfrm>
              <a:off x="578650" y="2814850"/>
              <a:ext cx="483950" cy="252950"/>
            </a:xfrm>
            <a:custGeom>
              <a:avLst/>
              <a:gdLst/>
              <a:ahLst/>
              <a:cxnLst/>
              <a:rect l="l" t="t" r="r" b="b"/>
              <a:pathLst>
                <a:path w="19358" h="10118" extrusionOk="0">
                  <a:moveTo>
                    <a:pt x="19313" y="0"/>
                  </a:moveTo>
                  <a:cubicBezTo>
                    <a:pt x="19248" y="0"/>
                    <a:pt x="18972" y="111"/>
                    <a:pt x="18521" y="309"/>
                  </a:cubicBezTo>
                  <a:cubicBezTo>
                    <a:pt x="18015" y="529"/>
                    <a:pt x="17294" y="876"/>
                    <a:pt x="16410" y="1315"/>
                  </a:cubicBezTo>
                  <a:cubicBezTo>
                    <a:pt x="14643" y="2196"/>
                    <a:pt x="12245" y="3490"/>
                    <a:pt x="9612" y="4944"/>
                  </a:cubicBezTo>
                  <a:cubicBezTo>
                    <a:pt x="6980" y="6399"/>
                    <a:pt x="4589" y="7695"/>
                    <a:pt x="2840" y="8598"/>
                  </a:cubicBezTo>
                  <a:cubicBezTo>
                    <a:pt x="1093" y="9507"/>
                    <a:pt x="0" y="10048"/>
                    <a:pt x="31" y="10113"/>
                  </a:cubicBezTo>
                  <a:cubicBezTo>
                    <a:pt x="32" y="10116"/>
                    <a:pt x="38" y="10118"/>
                    <a:pt x="47" y="10118"/>
                  </a:cubicBezTo>
                  <a:cubicBezTo>
                    <a:pt x="115" y="10118"/>
                    <a:pt x="393" y="10019"/>
                    <a:pt x="847" y="9841"/>
                  </a:cubicBezTo>
                  <a:cubicBezTo>
                    <a:pt x="1362" y="9640"/>
                    <a:pt x="2094" y="9318"/>
                    <a:pt x="2990" y="8902"/>
                  </a:cubicBezTo>
                  <a:cubicBezTo>
                    <a:pt x="4782" y="8072"/>
                    <a:pt x="7208" y="6818"/>
                    <a:pt x="9844" y="5364"/>
                  </a:cubicBezTo>
                  <a:lnTo>
                    <a:pt x="16569" y="1615"/>
                  </a:lnTo>
                  <a:cubicBezTo>
                    <a:pt x="18290" y="658"/>
                    <a:pt x="19357" y="67"/>
                    <a:pt x="19327" y="5"/>
                  </a:cubicBezTo>
                  <a:cubicBezTo>
                    <a:pt x="19325" y="2"/>
                    <a:pt x="19321" y="0"/>
                    <a:pt x="19313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0"/>
            <p:cNvSpPr/>
            <p:nvPr/>
          </p:nvSpPr>
          <p:spPr>
            <a:xfrm>
              <a:off x="592550" y="2836225"/>
              <a:ext cx="483950" cy="253000"/>
            </a:xfrm>
            <a:custGeom>
              <a:avLst/>
              <a:gdLst/>
              <a:ahLst/>
              <a:cxnLst/>
              <a:rect l="l" t="t" r="r" b="b"/>
              <a:pathLst>
                <a:path w="19358" h="10120" extrusionOk="0">
                  <a:moveTo>
                    <a:pt x="19311" y="1"/>
                  </a:moveTo>
                  <a:cubicBezTo>
                    <a:pt x="19247" y="1"/>
                    <a:pt x="18972" y="111"/>
                    <a:pt x="18520" y="309"/>
                  </a:cubicBezTo>
                  <a:cubicBezTo>
                    <a:pt x="18014" y="531"/>
                    <a:pt x="17293" y="876"/>
                    <a:pt x="16410" y="1316"/>
                  </a:cubicBezTo>
                  <a:cubicBezTo>
                    <a:pt x="14644" y="2197"/>
                    <a:pt x="12245" y="3492"/>
                    <a:pt x="9611" y="4946"/>
                  </a:cubicBezTo>
                  <a:cubicBezTo>
                    <a:pt x="6978" y="6400"/>
                    <a:pt x="4587" y="7695"/>
                    <a:pt x="2839" y="8599"/>
                  </a:cubicBezTo>
                  <a:cubicBezTo>
                    <a:pt x="1093" y="9507"/>
                    <a:pt x="1" y="10050"/>
                    <a:pt x="29" y="10115"/>
                  </a:cubicBezTo>
                  <a:cubicBezTo>
                    <a:pt x="31" y="10118"/>
                    <a:pt x="36" y="10119"/>
                    <a:pt x="44" y="10119"/>
                  </a:cubicBezTo>
                  <a:cubicBezTo>
                    <a:pt x="111" y="10119"/>
                    <a:pt x="390" y="10021"/>
                    <a:pt x="847" y="9841"/>
                  </a:cubicBezTo>
                  <a:cubicBezTo>
                    <a:pt x="1361" y="9640"/>
                    <a:pt x="2094" y="9318"/>
                    <a:pt x="2988" y="8902"/>
                  </a:cubicBezTo>
                  <a:cubicBezTo>
                    <a:pt x="4782" y="8073"/>
                    <a:pt x="7208" y="6820"/>
                    <a:pt x="9842" y="5365"/>
                  </a:cubicBezTo>
                  <a:lnTo>
                    <a:pt x="16567" y="1615"/>
                  </a:lnTo>
                  <a:cubicBezTo>
                    <a:pt x="18289" y="658"/>
                    <a:pt x="19357" y="67"/>
                    <a:pt x="19326" y="5"/>
                  </a:cubicBezTo>
                  <a:cubicBezTo>
                    <a:pt x="19324" y="2"/>
                    <a:pt x="19319" y="1"/>
                    <a:pt x="19311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758300" y="2999350"/>
              <a:ext cx="295250" cy="206725"/>
            </a:xfrm>
            <a:custGeom>
              <a:avLst/>
              <a:gdLst/>
              <a:ahLst/>
              <a:cxnLst/>
              <a:rect l="l" t="t" r="r" b="b"/>
              <a:pathLst>
                <a:path w="11810" h="8269" extrusionOk="0">
                  <a:moveTo>
                    <a:pt x="10557" y="0"/>
                  </a:moveTo>
                  <a:lnTo>
                    <a:pt x="1" y="6095"/>
                  </a:lnTo>
                  <a:lnTo>
                    <a:pt x="1255" y="8269"/>
                  </a:lnTo>
                  <a:lnTo>
                    <a:pt x="11810" y="2173"/>
                  </a:lnTo>
                  <a:lnTo>
                    <a:pt x="105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1177575" y="3188825"/>
              <a:ext cx="1560100" cy="1006275"/>
            </a:xfrm>
            <a:custGeom>
              <a:avLst/>
              <a:gdLst/>
              <a:ahLst/>
              <a:cxnLst/>
              <a:rect l="l" t="t" r="r" b="b"/>
              <a:pathLst>
                <a:path w="62404" h="40251" extrusionOk="0">
                  <a:moveTo>
                    <a:pt x="39113" y="0"/>
                  </a:moveTo>
                  <a:lnTo>
                    <a:pt x="34383" y="19271"/>
                  </a:lnTo>
                  <a:lnTo>
                    <a:pt x="6918" y="6818"/>
                  </a:lnTo>
                  <a:lnTo>
                    <a:pt x="1" y="21861"/>
                  </a:lnTo>
                  <a:cubicBezTo>
                    <a:pt x="1" y="21861"/>
                    <a:pt x="23600" y="40250"/>
                    <a:pt x="40043" y="40250"/>
                  </a:cubicBezTo>
                  <a:cubicBezTo>
                    <a:pt x="44650" y="40250"/>
                    <a:pt x="48696" y="38806"/>
                    <a:pt x="51503" y="35109"/>
                  </a:cubicBezTo>
                  <a:cubicBezTo>
                    <a:pt x="58579" y="25789"/>
                    <a:pt x="62404" y="5119"/>
                    <a:pt x="62404" y="5119"/>
                  </a:cubicBezTo>
                  <a:lnTo>
                    <a:pt x="39113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913900" y="3241050"/>
              <a:ext cx="466700" cy="494850"/>
            </a:xfrm>
            <a:custGeom>
              <a:avLst/>
              <a:gdLst/>
              <a:ahLst/>
              <a:cxnLst/>
              <a:rect l="l" t="t" r="r" b="b"/>
              <a:pathLst>
                <a:path w="18668" h="19794" extrusionOk="0">
                  <a:moveTo>
                    <a:pt x="2062" y="1"/>
                  </a:moveTo>
                  <a:cubicBezTo>
                    <a:pt x="1895" y="1"/>
                    <a:pt x="1762" y="33"/>
                    <a:pt x="1672" y="104"/>
                  </a:cubicBezTo>
                  <a:cubicBezTo>
                    <a:pt x="454" y="1062"/>
                    <a:pt x="860" y="2333"/>
                    <a:pt x="1956" y="3792"/>
                  </a:cubicBezTo>
                  <a:cubicBezTo>
                    <a:pt x="1956" y="3792"/>
                    <a:pt x="458" y="4690"/>
                    <a:pt x="1131" y="6071"/>
                  </a:cubicBezTo>
                  <a:cubicBezTo>
                    <a:pt x="1131" y="6071"/>
                    <a:pt x="0" y="7798"/>
                    <a:pt x="496" y="8991"/>
                  </a:cubicBezTo>
                  <a:cubicBezTo>
                    <a:pt x="915" y="9996"/>
                    <a:pt x="3568" y="15311"/>
                    <a:pt x="10808" y="19794"/>
                  </a:cubicBezTo>
                  <a:lnTo>
                    <a:pt x="16221" y="8707"/>
                  </a:lnTo>
                  <a:cubicBezTo>
                    <a:pt x="16221" y="8707"/>
                    <a:pt x="18668" y="5506"/>
                    <a:pt x="17488" y="2980"/>
                  </a:cubicBezTo>
                  <a:cubicBezTo>
                    <a:pt x="16924" y="1776"/>
                    <a:pt x="15485" y="1147"/>
                    <a:pt x="15485" y="1147"/>
                  </a:cubicBezTo>
                  <a:lnTo>
                    <a:pt x="15198" y="1341"/>
                  </a:lnTo>
                  <a:cubicBezTo>
                    <a:pt x="13802" y="2279"/>
                    <a:pt x="12182" y="2774"/>
                    <a:pt x="10565" y="2774"/>
                  </a:cubicBezTo>
                  <a:cubicBezTo>
                    <a:pt x="9533" y="2774"/>
                    <a:pt x="8503" y="2573"/>
                    <a:pt x="7533" y="2155"/>
                  </a:cubicBezTo>
                  <a:lnTo>
                    <a:pt x="7463" y="2123"/>
                  </a:lnTo>
                  <a:cubicBezTo>
                    <a:pt x="5460" y="1245"/>
                    <a:pt x="3097" y="1"/>
                    <a:pt x="206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954150" y="3330625"/>
              <a:ext cx="191125" cy="106475"/>
            </a:xfrm>
            <a:custGeom>
              <a:avLst/>
              <a:gdLst/>
              <a:ahLst/>
              <a:cxnLst/>
              <a:rect l="l" t="t" r="r" b="b"/>
              <a:pathLst>
                <a:path w="7645" h="4259" extrusionOk="0">
                  <a:moveTo>
                    <a:pt x="145" y="1"/>
                  </a:moveTo>
                  <a:cubicBezTo>
                    <a:pt x="70" y="1"/>
                    <a:pt x="0" y="92"/>
                    <a:pt x="48" y="164"/>
                  </a:cubicBezTo>
                  <a:cubicBezTo>
                    <a:pt x="1550" y="2307"/>
                    <a:pt x="4812" y="3980"/>
                    <a:pt x="7387" y="4258"/>
                  </a:cubicBezTo>
                  <a:cubicBezTo>
                    <a:pt x="7395" y="4259"/>
                    <a:pt x="7403" y="4259"/>
                    <a:pt x="7411" y="4259"/>
                  </a:cubicBezTo>
                  <a:cubicBezTo>
                    <a:pt x="7630" y="4259"/>
                    <a:pt x="7644" y="3918"/>
                    <a:pt x="7441" y="3851"/>
                  </a:cubicBezTo>
                  <a:cubicBezTo>
                    <a:pt x="6042" y="3387"/>
                    <a:pt x="4677" y="3068"/>
                    <a:pt x="3379" y="2319"/>
                  </a:cubicBezTo>
                  <a:cubicBezTo>
                    <a:pt x="2236" y="1658"/>
                    <a:pt x="1275" y="764"/>
                    <a:pt x="196" y="17"/>
                  </a:cubicBezTo>
                  <a:cubicBezTo>
                    <a:pt x="180" y="6"/>
                    <a:pt x="162" y="1"/>
                    <a:pt x="14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934400" y="3393450"/>
              <a:ext cx="178525" cy="119950"/>
            </a:xfrm>
            <a:custGeom>
              <a:avLst/>
              <a:gdLst/>
              <a:ahLst/>
              <a:cxnLst/>
              <a:rect l="l" t="t" r="r" b="b"/>
              <a:pathLst>
                <a:path w="7141" h="4798" extrusionOk="0">
                  <a:moveTo>
                    <a:pt x="201" y="1"/>
                  </a:moveTo>
                  <a:cubicBezTo>
                    <a:pt x="100" y="1"/>
                    <a:pt x="1" y="83"/>
                    <a:pt x="40" y="203"/>
                  </a:cubicBezTo>
                  <a:cubicBezTo>
                    <a:pt x="945" y="2963"/>
                    <a:pt x="4012" y="4639"/>
                    <a:pt x="6785" y="4797"/>
                  </a:cubicBezTo>
                  <a:cubicBezTo>
                    <a:pt x="6790" y="4798"/>
                    <a:pt x="6794" y="4798"/>
                    <a:pt x="6798" y="4798"/>
                  </a:cubicBezTo>
                  <a:cubicBezTo>
                    <a:pt x="7073" y="4798"/>
                    <a:pt x="7140" y="4333"/>
                    <a:pt x="6855" y="4290"/>
                  </a:cubicBezTo>
                  <a:cubicBezTo>
                    <a:pt x="3968" y="3854"/>
                    <a:pt x="1878" y="2574"/>
                    <a:pt x="339" y="76"/>
                  </a:cubicBezTo>
                  <a:cubicBezTo>
                    <a:pt x="307" y="24"/>
                    <a:pt x="254" y="1"/>
                    <a:pt x="20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0"/>
          <p:cNvGrpSpPr/>
          <p:nvPr/>
        </p:nvGrpSpPr>
        <p:grpSpPr>
          <a:xfrm>
            <a:off x="1091520" y="2160000"/>
            <a:ext cx="1251600" cy="1212600"/>
            <a:chOff x="1091520" y="2160000"/>
            <a:chExt cx="1251600" cy="1212600"/>
          </a:xfrm>
        </p:grpSpPr>
        <p:pic>
          <p:nvPicPr>
            <p:cNvPr id="754" name="Google Shape;75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9530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99344" y="2244600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6" name="Google Shape;756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179530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9344" y="2948143"/>
              <a:ext cx="339866" cy="33986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58" name="Google Shape;758;p30"/>
            <p:cNvCxnSpPr/>
            <p:nvPr/>
          </p:nvCxnSpPr>
          <p:spPr>
            <a:xfrm>
              <a:off x="1717285" y="2160000"/>
              <a:ext cx="0" cy="121260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30"/>
            <p:cNvCxnSpPr/>
            <p:nvPr/>
          </p:nvCxnSpPr>
          <p:spPr>
            <a:xfrm rot="10800000">
              <a:off x="1091520" y="2756552"/>
              <a:ext cx="1251600" cy="0"/>
            </a:xfrm>
            <a:prstGeom prst="straightConnector1">
              <a:avLst/>
            </a:prstGeom>
            <a:noFill/>
            <a:ln w="19050" cap="flat" cmpd="sng">
              <a:solidFill>
                <a:srgbClr val="1E212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3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052" name="Google Shape;1052;p33"/>
          <p:cNvSpPr txBox="1">
            <a:spLocks noGrp="1"/>
          </p:cNvSpPr>
          <p:nvPr>
            <p:ph type="subTitle" idx="1"/>
          </p:nvPr>
        </p:nvSpPr>
        <p:spPr>
          <a:xfrm>
            <a:off x="2512050" y="1803325"/>
            <a:ext cx="4119900" cy="15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anyone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1053" name="Google Shape;1053;p33"/>
          <p:cNvSpPr/>
          <p:nvPr/>
        </p:nvSpPr>
        <p:spPr>
          <a:xfrm>
            <a:off x="4009087" y="2834600"/>
            <a:ext cx="312877" cy="313222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4" name="Google Shape;1054;p33"/>
          <p:cNvGrpSpPr/>
          <p:nvPr/>
        </p:nvGrpSpPr>
        <p:grpSpPr>
          <a:xfrm>
            <a:off x="4415243" y="2844806"/>
            <a:ext cx="313215" cy="312869"/>
            <a:chOff x="3752358" y="3817349"/>
            <a:chExt cx="346056" cy="345674"/>
          </a:xfrm>
        </p:grpSpPr>
        <p:sp>
          <p:nvSpPr>
            <p:cNvPr id="1055" name="Google Shape;1055;p33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>
            <a:off x="4821714" y="2844806"/>
            <a:ext cx="313186" cy="312869"/>
            <a:chOff x="4201447" y="3817349"/>
            <a:chExt cx="346024" cy="345674"/>
          </a:xfrm>
        </p:grpSpPr>
        <p:sp>
          <p:nvSpPr>
            <p:cNvPr id="1060" name="Google Shape;1060;p33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33"/>
          <p:cNvGrpSpPr/>
          <p:nvPr/>
        </p:nvGrpSpPr>
        <p:grpSpPr>
          <a:xfrm>
            <a:off x="-315020" y="1200274"/>
            <a:ext cx="3332610" cy="4217487"/>
            <a:chOff x="-315020" y="1200274"/>
            <a:chExt cx="3332610" cy="4217487"/>
          </a:xfrm>
        </p:grpSpPr>
        <p:sp>
          <p:nvSpPr>
            <p:cNvPr id="1063" name="Google Shape;1063;p33"/>
            <p:cNvSpPr/>
            <p:nvPr/>
          </p:nvSpPr>
          <p:spPr>
            <a:xfrm>
              <a:off x="1623684" y="2379983"/>
              <a:ext cx="1340782" cy="568338"/>
            </a:xfrm>
            <a:custGeom>
              <a:avLst/>
              <a:gdLst/>
              <a:ahLst/>
              <a:cxnLst/>
              <a:rect l="l" t="t" r="r" b="b"/>
              <a:pathLst>
                <a:path w="56454" h="23930" extrusionOk="0">
                  <a:moveTo>
                    <a:pt x="30977" y="1"/>
                  </a:moveTo>
                  <a:lnTo>
                    <a:pt x="23281" y="20853"/>
                  </a:lnTo>
                  <a:lnTo>
                    <a:pt x="81" y="22368"/>
                  </a:lnTo>
                  <a:lnTo>
                    <a:pt x="1" y="23929"/>
                  </a:lnTo>
                  <a:lnTo>
                    <a:pt x="47859" y="23844"/>
                  </a:lnTo>
                  <a:lnTo>
                    <a:pt x="56453" y="1294"/>
                  </a:lnTo>
                  <a:lnTo>
                    <a:pt x="309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38771" y="2600417"/>
              <a:ext cx="94383" cy="89728"/>
            </a:xfrm>
            <a:custGeom>
              <a:avLst/>
              <a:gdLst/>
              <a:ahLst/>
              <a:cxnLst/>
              <a:rect l="l" t="t" r="r" b="b"/>
              <a:pathLst>
                <a:path w="3974" h="3778" extrusionOk="0">
                  <a:moveTo>
                    <a:pt x="2032" y="1"/>
                  </a:moveTo>
                  <a:cubicBezTo>
                    <a:pt x="1307" y="1"/>
                    <a:pt x="643" y="418"/>
                    <a:pt x="329" y="1078"/>
                  </a:cubicBezTo>
                  <a:cubicBezTo>
                    <a:pt x="0" y="1769"/>
                    <a:pt x="121" y="2588"/>
                    <a:pt x="632" y="3155"/>
                  </a:cubicBezTo>
                  <a:cubicBezTo>
                    <a:pt x="997" y="3558"/>
                    <a:pt x="1509" y="3777"/>
                    <a:pt x="2033" y="3777"/>
                  </a:cubicBezTo>
                  <a:cubicBezTo>
                    <a:pt x="2245" y="3777"/>
                    <a:pt x="2460" y="3741"/>
                    <a:pt x="2667" y="3668"/>
                  </a:cubicBezTo>
                  <a:cubicBezTo>
                    <a:pt x="3387" y="3411"/>
                    <a:pt x="3880" y="2747"/>
                    <a:pt x="3919" y="1984"/>
                  </a:cubicBezTo>
                  <a:cubicBezTo>
                    <a:pt x="3973" y="942"/>
                    <a:pt x="3171" y="56"/>
                    <a:pt x="2130" y="3"/>
                  </a:cubicBezTo>
                  <a:cubicBezTo>
                    <a:pt x="2097" y="2"/>
                    <a:pt x="2065" y="1"/>
                    <a:pt x="2032" y="1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515354" y="2582487"/>
              <a:ext cx="143497" cy="125638"/>
            </a:xfrm>
            <a:custGeom>
              <a:avLst/>
              <a:gdLst/>
              <a:ahLst/>
              <a:cxnLst/>
              <a:rect l="l" t="t" r="r" b="b"/>
              <a:pathLst>
                <a:path w="6042" h="5290" extrusionOk="0">
                  <a:moveTo>
                    <a:pt x="3024" y="0"/>
                  </a:moveTo>
                  <a:cubicBezTo>
                    <a:pt x="2080" y="0"/>
                    <a:pt x="1167" y="506"/>
                    <a:pt x="691" y="1397"/>
                  </a:cubicBezTo>
                  <a:cubicBezTo>
                    <a:pt x="0" y="2684"/>
                    <a:pt x="485" y="4285"/>
                    <a:pt x="1772" y="4976"/>
                  </a:cubicBezTo>
                  <a:cubicBezTo>
                    <a:pt x="2169" y="5189"/>
                    <a:pt x="2597" y="5290"/>
                    <a:pt x="3019" y="5290"/>
                  </a:cubicBezTo>
                  <a:cubicBezTo>
                    <a:pt x="3962" y="5290"/>
                    <a:pt x="4875" y="4784"/>
                    <a:pt x="5351" y="3895"/>
                  </a:cubicBezTo>
                  <a:cubicBezTo>
                    <a:pt x="6042" y="2607"/>
                    <a:pt x="5557" y="1005"/>
                    <a:pt x="4270" y="314"/>
                  </a:cubicBezTo>
                  <a:cubicBezTo>
                    <a:pt x="3873" y="101"/>
                    <a:pt x="3445" y="0"/>
                    <a:pt x="3024" y="0"/>
                  </a:cubicBez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1205255" y="3952944"/>
              <a:ext cx="56383" cy="1364034"/>
            </a:xfrm>
            <a:custGeom>
              <a:avLst/>
              <a:gdLst/>
              <a:ahLst/>
              <a:cxnLst/>
              <a:rect l="l" t="t" r="r" b="b"/>
              <a:pathLst>
                <a:path w="2374" h="57433" extrusionOk="0">
                  <a:moveTo>
                    <a:pt x="2374" y="0"/>
                  </a:moveTo>
                  <a:lnTo>
                    <a:pt x="1" y="90"/>
                  </a:lnTo>
                  <a:lnTo>
                    <a:pt x="212" y="57350"/>
                  </a:lnTo>
                  <a:lnTo>
                    <a:pt x="1854" y="57432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3"/>
            <p:cNvSpPr/>
            <p:nvPr/>
          </p:nvSpPr>
          <p:spPr>
            <a:xfrm>
              <a:off x="393571" y="3983841"/>
              <a:ext cx="151596" cy="1361849"/>
            </a:xfrm>
            <a:custGeom>
              <a:avLst/>
              <a:gdLst/>
              <a:ahLst/>
              <a:cxnLst/>
              <a:rect l="l" t="t" r="r" b="b"/>
              <a:pathLst>
                <a:path w="6383" h="57341" extrusionOk="0">
                  <a:moveTo>
                    <a:pt x="2359" y="0"/>
                  </a:moveTo>
                  <a:lnTo>
                    <a:pt x="1" y="276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3"/>
            <p:cNvSpPr/>
            <p:nvPr/>
          </p:nvSpPr>
          <p:spPr>
            <a:xfrm>
              <a:off x="-39345" y="3992177"/>
              <a:ext cx="112361" cy="1362917"/>
            </a:xfrm>
            <a:custGeom>
              <a:avLst/>
              <a:gdLst/>
              <a:ahLst/>
              <a:cxnLst/>
              <a:rect l="l" t="t" r="r" b="b"/>
              <a:pathLst>
                <a:path w="4731" h="57386" extrusionOk="0">
                  <a:moveTo>
                    <a:pt x="2366" y="1"/>
                  </a:moveTo>
                  <a:lnTo>
                    <a:pt x="0" y="208"/>
                  </a:lnTo>
                  <a:lnTo>
                    <a:pt x="3086" y="57385"/>
                  </a:lnTo>
                  <a:lnTo>
                    <a:pt x="4731" y="57385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3"/>
            <p:cNvSpPr/>
            <p:nvPr/>
          </p:nvSpPr>
          <p:spPr>
            <a:xfrm>
              <a:off x="588714" y="3986667"/>
              <a:ext cx="151572" cy="1361872"/>
            </a:xfrm>
            <a:custGeom>
              <a:avLst/>
              <a:gdLst/>
              <a:ahLst/>
              <a:cxnLst/>
              <a:rect l="l" t="t" r="r" b="b"/>
              <a:pathLst>
                <a:path w="6382" h="57342" extrusionOk="0">
                  <a:moveTo>
                    <a:pt x="2359" y="1"/>
                  </a:moveTo>
                  <a:lnTo>
                    <a:pt x="1" y="278"/>
                  </a:lnTo>
                  <a:lnTo>
                    <a:pt x="4738" y="57341"/>
                  </a:lnTo>
                  <a:lnTo>
                    <a:pt x="6382" y="57294"/>
                  </a:lnTo>
                  <a:lnTo>
                    <a:pt x="235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3"/>
            <p:cNvSpPr/>
            <p:nvPr/>
          </p:nvSpPr>
          <p:spPr>
            <a:xfrm>
              <a:off x="-39350" y="3845800"/>
              <a:ext cx="1386387" cy="137527"/>
            </a:xfrm>
            <a:custGeom>
              <a:avLst/>
              <a:gdLst/>
              <a:ahLst/>
              <a:cxnLst/>
              <a:rect l="l" t="t" r="r" b="b"/>
              <a:pathLst>
                <a:path w="60160" h="7509" extrusionOk="0">
                  <a:moveTo>
                    <a:pt x="59331" y="0"/>
                  </a:moveTo>
                  <a:lnTo>
                    <a:pt x="0" y="880"/>
                  </a:lnTo>
                  <a:lnTo>
                    <a:pt x="906" y="7508"/>
                  </a:lnTo>
                  <a:lnTo>
                    <a:pt x="60159" y="6517"/>
                  </a:lnTo>
                  <a:lnTo>
                    <a:pt x="593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3"/>
            <p:cNvSpPr/>
            <p:nvPr/>
          </p:nvSpPr>
          <p:spPr>
            <a:xfrm>
              <a:off x="-315020" y="2037814"/>
              <a:ext cx="860225" cy="1975905"/>
            </a:xfrm>
            <a:custGeom>
              <a:avLst/>
              <a:gdLst/>
              <a:ahLst/>
              <a:cxnLst/>
              <a:rect l="l" t="t" r="r" b="b"/>
              <a:pathLst>
                <a:path w="36220" h="83196" extrusionOk="0">
                  <a:moveTo>
                    <a:pt x="25458" y="0"/>
                  </a:moveTo>
                  <a:lnTo>
                    <a:pt x="0" y="999"/>
                  </a:lnTo>
                  <a:lnTo>
                    <a:pt x="10833" y="83196"/>
                  </a:lnTo>
                  <a:lnTo>
                    <a:pt x="36219" y="82259"/>
                  </a:lnTo>
                  <a:lnTo>
                    <a:pt x="254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3"/>
            <p:cNvSpPr/>
            <p:nvPr/>
          </p:nvSpPr>
          <p:spPr>
            <a:xfrm>
              <a:off x="464651" y="1200274"/>
              <a:ext cx="607501" cy="508321"/>
            </a:xfrm>
            <a:custGeom>
              <a:avLst/>
              <a:gdLst/>
              <a:ahLst/>
              <a:cxnLst/>
              <a:rect l="l" t="t" r="r" b="b"/>
              <a:pathLst>
                <a:path w="25579" h="21403" extrusionOk="0">
                  <a:moveTo>
                    <a:pt x="13257" y="1"/>
                  </a:moveTo>
                  <a:cubicBezTo>
                    <a:pt x="12713" y="1"/>
                    <a:pt x="12181" y="126"/>
                    <a:pt x="11717" y="413"/>
                  </a:cubicBezTo>
                  <a:cubicBezTo>
                    <a:pt x="10711" y="1034"/>
                    <a:pt x="10262" y="2547"/>
                    <a:pt x="11007" y="3468"/>
                  </a:cubicBezTo>
                  <a:cubicBezTo>
                    <a:pt x="10205" y="2534"/>
                    <a:pt x="9095" y="1826"/>
                    <a:pt x="7873" y="1684"/>
                  </a:cubicBezTo>
                  <a:cubicBezTo>
                    <a:pt x="7735" y="1667"/>
                    <a:pt x="7595" y="1659"/>
                    <a:pt x="7455" y="1659"/>
                  </a:cubicBezTo>
                  <a:cubicBezTo>
                    <a:pt x="6359" y="1659"/>
                    <a:pt x="5251" y="2148"/>
                    <a:pt x="4638" y="3050"/>
                  </a:cubicBezTo>
                  <a:cubicBezTo>
                    <a:pt x="3948" y="4069"/>
                    <a:pt x="4031" y="5596"/>
                    <a:pt x="4945" y="6419"/>
                  </a:cubicBezTo>
                  <a:cubicBezTo>
                    <a:pt x="4202" y="6175"/>
                    <a:pt x="3422" y="5929"/>
                    <a:pt x="2652" y="5929"/>
                  </a:cubicBezTo>
                  <a:cubicBezTo>
                    <a:pt x="2392" y="5929"/>
                    <a:pt x="2134" y="5957"/>
                    <a:pt x="1879" y="6022"/>
                  </a:cubicBezTo>
                  <a:cubicBezTo>
                    <a:pt x="866" y="6282"/>
                    <a:pt x="1" y="7389"/>
                    <a:pt x="393" y="8357"/>
                  </a:cubicBezTo>
                  <a:cubicBezTo>
                    <a:pt x="764" y="9267"/>
                    <a:pt x="1939" y="9530"/>
                    <a:pt x="2573" y="10281"/>
                  </a:cubicBezTo>
                  <a:cubicBezTo>
                    <a:pt x="3239" y="11073"/>
                    <a:pt x="3172" y="12268"/>
                    <a:pt x="2772" y="13222"/>
                  </a:cubicBezTo>
                  <a:cubicBezTo>
                    <a:pt x="2372" y="14175"/>
                    <a:pt x="1694" y="14985"/>
                    <a:pt x="1188" y="15886"/>
                  </a:cubicBezTo>
                  <a:cubicBezTo>
                    <a:pt x="667" y="16815"/>
                    <a:pt x="324" y="17887"/>
                    <a:pt x="466" y="18943"/>
                  </a:cubicBezTo>
                  <a:cubicBezTo>
                    <a:pt x="610" y="20001"/>
                    <a:pt x="1317" y="21020"/>
                    <a:pt x="2343" y="21311"/>
                  </a:cubicBezTo>
                  <a:cubicBezTo>
                    <a:pt x="2568" y="21375"/>
                    <a:pt x="2796" y="21403"/>
                    <a:pt x="3025" y="21403"/>
                  </a:cubicBezTo>
                  <a:cubicBezTo>
                    <a:pt x="3822" y="21403"/>
                    <a:pt x="4628" y="21063"/>
                    <a:pt x="5373" y="20728"/>
                  </a:cubicBezTo>
                  <a:lnTo>
                    <a:pt x="21398" y="13530"/>
                  </a:lnTo>
                  <a:cubicBezTo>
                    <a:pt x="22182" y="13177"/>
                    <a:pt x="22986" y="12812"/>
                    <a:pt x="23583" y="12194"/>
                  </a:cubicBezTo>
                  <a:cubicBezTo>
                    <a:pt x="24129" y="11629"/>
                    <a:pt x="24471" y="10798"/>
                    <a:pt x="24286" y="10046"/>
                  </a:cubicBezTo>
                  <a:lnTo>
                    <a:pt x="24286" y="10046"/>
                  </a:lnTo>
                  <a:lnTo>
                    <a:pt x="24398" y="10402"/>
                  </a:lnTo>
                  <a:cubicBezTo>
                    <a:pt x="25360" y="8827"/>
                    <a:pt x="25579" y="6817"/>
                    <a:pt x="24976" y="5072"/>
                  </a:cubicBezTo>
                  <a:cubicBezTo>
                    <a:pt x="24374" y="3326"/>
                    <a:pt x="22963" y="1879"/>
                    <a:pt x="21232" y="1234"/>
                  </a:cubicBezTo>
                  <a:cubicBezTo>
                    <a:pt x="20790" y="1069"/>
                    <a:pt x="20315" y="956"/>
                    <a:pt x="19846" y="956"/>
                  </a:cubicBezTo>
                  <a:cubicBezTo>
                    <a:pt x="19583" y="956"/>
                    <a:pt x="19322" y="992"/>
                    <a:pt x="19070" y="1074"/>
                  </a:cubicBezTo>
                  <a:cubicBezTo>
                    <a:pt x="18371" y="1305"/>
                    <a:pt x="17782" y="1976"/>
                    <a:pt x="17832" y="2711"/>
                  </a:cubicBezTo>
                  <a:cubicBezTo>
                    <a:pt x="17012" y="1858"/>
                    <a:pt x="16170" y="990"/>
                    <a:pt x="15113" y="459"/>
                  </a:cubicBezTo>
                  <a:cubicBezTo>
                    <a:pt x="14543" y="173"/>
                    <a:pt x="13893" y="1"/>
                    <a:pt x="13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3"/>
            <p:cNvSpPr/>
            <p:nvPr/>
          </p:nvSpPr>
          <p:spPr>
            <a:xfrm>
              <a:off x="2052088" y="1883710"/>
              <a:ext cx="387576" cy="459064"/>
            </a:xfrm>
            <a:custGeom>
              <a:avLst/>
              <a:gdLst/>
              <a:ahLst/>
              <a:cxnLst/>
              <a:rect l="l" t="t" r="r" b="b"/>
              <a:pathLst>
                <a:path w="16319" h="19329" extrusionOk="0">
                  <a:moveTo>
                    <a:pt x="11982" y="0"/>
                  </a:moveTo>
                  <a:cubicBezTo>
                    <a:pt x="10176" y="0"/>
                    <a:pt x="3701" y="5825"/>
                    <a:pt x="3701" y="5825"/>
                  </a:cubicBezTo>
                  <a:cubicBezTo>
                    <a:pt x="4183" y="2846"/>
                    <a:pt x="2673" y="800"/>
                    <a:pt x="1864" y="800"/>
                  </a:cubicBezTo>
                  <a:cubicBezTo>
                    <a:pt x="1834" y="800"/>
                    <a:pt x="1806" y="803"/>
                    <a:pt x="1779" y="808"/>
                  </a:cubicBezTo>
                  <a:cubicBezTo>
                    <a:pt x="997" y="963"/>
                    <a:pt x="1" y="10550"/>
                    <a:pt x="1" y="10550"/>
                  </a:cubicBezTo>
                  <a:cubicBezTo>
                    <a:pt x="1" y="10550"/>
                    <a:pt x="7674" y="19329"/>
                    <a:pt x="10301" y="19329"/>
                  </a:cubicBezTo>
                  <a:cubicBezTo>
                    <a:pt x="10558" y="19329"/>
                    <a:pt x="10766" y="19245"/>
                    <a:pt x="10915" y="19061"/>
                  </a:cubicBezTo>
                  <a:cubicBezTo>
                    <a:pt x="10915" y="19061"/>
                    <a:pt x="16318" y="10113"/>
                    <a:pt x="16240" y="8907"/>
                  </a:cubicBezTo>
                  <a:cubicBezTo>
                    <a:pt x="16227" y="8717"/>
                    <a:pt x="16125" y="8636"/>
                    <a:pt x="15962" y="8636"/>
                  </a:cubicBezTo>
                  <a:cubicBezTo>
                    <a:pt x="15095" y="8636"/>
                    <a:pt x="12500" y="10904"/>
                    <a:pt x="12500" y="10904"/>
                  </a:cubicBezTo>
                  <a:cubicBezTo>
                    <a:pt x="12500" y="10904"/>
                    <a:pt x="15753" y="7230"/>
                    <a:pt x="15675" y="6025"/>
                  </a:cubicBezTo>
                  <a:cubicBezTo>
                    <a:pt x="15665" y="5875"/>
                    <a:pt x="15571" y="5810"/>
                    <a:pt x="15413" y="5810"/>
                  </a:cubicBezTo>
                  <a:cubicBezTo>
                    <a:pt x="14305" y="5810"/>
                    <a:pt x="10058" y="9069"/>
                    <a:pt x="10058" y="9069"/>
                  </a:cubicBezTo>
                  <a:cubicBezTo>
                    <a:pt x="10058" y="9069"/>
                    <a:pt x="15332" y="4556"/>
                    <a:pt x="14367" y="3405"/>
                  </a:cubicBezTo>
                  <a:cubicBezTo>
                    <a:pt x="14260" y="3277"/>
                    <a:pt x="14090" y="3220"/>
                    <a:pt x="13872" y="3220"/>
                  </a:cubicBezTo>
                  <a:cubicBezTo>
                    <a:pt x="12121" y="3220"/>
                    <a:pt x="7282" y="6875"/>
                    <a:pt x="7282" y="6875"/>
                  </a:cubicBezTo>
                  <a:cubicBezTo>
                    <a:pt x="7282" y="6875"/>
                    <a:pt x="13207" y="1604"/>
                    <a:pt x="12373" y="188"/>
                  </a:cubicBezTo>
                  <a:cubicBezTo>
                    <a:pt x="12297" y="59"/>
                    <a:pt x="12163" y="0"/>
                    <a:pt x="11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3"/>
            <p:cNvSpPr/>
            <p:nvPr/>
          </p:nvSpPr>
          <p:spPr>
            <a:xfrm>
              <a:off x="883626" y="2079968"/>
              <a:ext cx="1429322" cy="908628"/>
            </a:xfrm>
            <a:custGeom>
              <a:avLst/>
              <a:gdLst/>
              <a:ahLst/>
              <a:cxnLst/>
              <a:rect l="l" t="t" r="r" b="b"/>
              <a:pathLst>
                <a:path w="60182" h="38258" extrusionOk="0">
                  <a:moveTo>
                    <a:pt x="11070" y="0"/>
                  </a:moveTo>
                  <a:lnTo>
                    <a:pt x="1" y="6150"/>
                  </a:lnTo>
                  <a:cubicBezTo>
                    <a:pt x="1" y="6150"/>
                    <a:pt x="1789" y="15181"/>
                    <a:pt x="14573" y="30870"/>
                  </a:cubicBezTo>
                  <a:cubicBezTo>
                    <a:pt x="19042" y="36355"/>
                    <a:pt x="23545" y="38257"/>
                    <a:pt x="27651" y="38257"/>
                  </a:cubicBezTo>
                  <a:cubicBezTo>
                    <a:pt x="35250" y="38257"/>
                    <a:pt x="41494" y="31743"/>
                    <a:pt x="43666" y="29371"/>
                  </a:cubicBezTo>
                  <a:cubicBezTo>
                    <a:pt x="47013" y="25718"/>
                    <a:pt x="60181" y="10919"/>
                    <a:pt x="60181" y="10919"/>
                  </a:cubicBezTo>
                  <a:lnTo>
                    <a:pt x="49200" y="2286"/>
                  </a:lnTo>
                  <a:cubicBezTo>
                    <a:pt x="49200" y="2286"/>
                    <a:pt x="40150" y="14711"/>
                    <a:pt x="30092" y="23213"/>
                  </a:cubicBezTo>
                  <a:lnTo>
                    <a:pt x="110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3"/>
            <p:cNvSpPr/>
            <p:nvPr/>
          </p:nvSpPr>
          <p:spPr>
            <a:xfrm>
              <a:off x="1033077" y="2737850"/>
              <a:ext cx="914423" cy="542996"/>
            </a:xfrm>
            <a:custGeom>
              <a:avLst/>
              <a:gdLst/>
              <a:ahLst/>
              <a:cxnLst/>
              <a:rect l="l" t="t" r="r" b="b"/>
              <a:pathLst>
                <a:path w="38502" h="22863" extrusionOk="0">
                  <a:moveTo>
                    <a:pt x="18170" y="0"/>
                  </a:moveTo>
                  <a:lnTo>
                    <a:pt x="4039" y="12743"/>
                  </a:lnTo>
                  <a:lnTo>
                    <a:pt x="1" y="22862"/>
                  </a:lnTo>
                  <a:lnTo>
                    <a:pt x="14121" y="22142"/>
                  </a:lnTo>
                  <a:lnTo>
                    <a:pt x="385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3"/>
            <p:cNvSpPr/>
            <p:nvPr/>
          </p:nvSpPr>
          <p:spPr>
            <a:xfrm>
              <a:off x="1950633" y="5175472"/>
              <a:ext cx="637592" cy="197410"/>
            </a:xfrm>
            <a:custGeom>
              <a:avLst/>
              <a:gdLst/>
              <a:ahLst/>
              <a:cxnLst/>
              <a:rect l="l" t="t" r="r" b="b"/>
              <a:pathLst>
                <a:path w="26846" h="8312" extrusionOk="0">
                  <a:moveTo>
                    <a:pt x="1492" y="1"/>
                  </a:moveTo>
                  <a:lnTo>
                    <a:pt x="1" y="8312"/>
                  </a:lnTo>
                  <a:lnTo>
                    <a:pt x="23368" y="8312"/>
                  </a:lnTo>
                  <a:cubicBezTo>
                    <a:pt x="26846" y="8312"/>
                    <a:pt x="20570" y="5154"/>
                    <a:pt x="20570" y="5154"/>
                  </a:cubicBezTo>
                  <a:lnTo>
                    <a:pt x="21684" y="1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3"/>
            <p:cNvSpPr/>
            <p:nvPr/>
          </p:nvSpPr>
          <p:spPr>
            <a:xfrm>
              <a:off x="2413971" y="5306896"/>
              <a:ext cx="48046" cy="18881"/>
            </a:xfrm>
            <a:custGeom>
              <a:avLst/>
              <a:gdLst/>
              <a:ahLst/>
              <a:cxnLst/>
              <a:rect l="l" t="t" r="r" b="b"/>
              <a:pathLst>
                <a:path w="2023" h="795" extrusionOk="0">
                  <a:moveTo>
                    <a:pt x="1958" y="0"/>
                  </a:moveTo>
                  <a:cubicBezTo>
                    <a:pt x="1820" y="0"/>
                    <a:pt x="1419" y="90"/>
                    <a:pt x="964" y="267"/>
                  </a:cubicBezTo>
                  <a:cubicBezTo>
                    <a:pt x="411" y="480"/>
                    <a:pt x="1" y="740"/>
                    <a:pt x="25" y="787"/>
                  </a:cubicBezTo>
                  <a:cubicBezTo>
                    <a:pt x="28" y="792"/>
                    <a:pt x="35" y="795"/>
                    <a:pt x="46" y="795"/>
                  </a:cubicBezTo>
                  <a:cubicBezTo>
                    <a:pt x="144" y="795"/>
                    <a:pt x="548" y="629"/>
                    <a:pt x="1033" y="440"/>
                  </a:cubicBezTo>
                  <a:cubicBezTo>
                    <a:pt x="1575" y="227"/>
                    <a:pt x="2022" y="64"/>
                    <a:pt x="2008" y="13"/>
                  </a:cubicBezTo>
                  <a:cubicBezTo>
                    <a:pt x="2005" y="5"/>
                    <a:pt x="1988" y="0"/>
                    <a:pt x="195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3"/>
            <p:cNvSpPr/>
            <p:nvPr/>
          </p:nvSpPr>
          <p:spPr>
            <a:xfrm>
              <a:off x="2393191" y="5298751"/>
              <a:ext cx="49186" cy="16388"/>
            </a:xfrm>
            <a:custGeom>
              <a:avLst/>
              <a:gdLst/>
              <a:ahLst/>
              <a:cxnLst/>
              <a:rect l="l" t="t" r="r" b="b"/>
              <a:pathLst>
                <a:path w="2071" h="690" extrusionOk="0">
                  <a:moveTo>
                    <a:pt x="1959" y="1"/>
                  </a:moveTo>
                  <a:cubicBezTo>
                    <a:pt x="1785" y="1"/>
                    <a:pt x="1411" y="55"/>
                    <a:pt x="992" y="190"/>
                  </a:cubicBezTo>
                  <a:cubicBezTo>
                    <a:pt x="417" y="376"/>
                    <a:pt x="0" y="637"/>
                    <a:pt x="25" y="681"/>
                  </a:cubicBezTo>
                  <a:cubicBezTo>
                    <a:pt x="28" y="687"/>
                    <a:pt x="36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6" y="185"/>
                    <a:pt x="2071" y="74"/>
                    <a:pt x="2063" y="22"/>
                  </a:cubicBezTo>
                  <a:cubicBezTo>
                    <a:pt x="2061" y="8"/>
                    <a:pt x="2023" y="1"/>
                    <a:pt x="1959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3"/>
            <p:cNvSpPr/>
            <p:nvPr/>
          </p:nvSpPr>
          <p:spPr>
            <a:xfrm>
              <a:off x="1960774" y="5289845"/>
              <a:ext cx="160289" cy="61988"/>
            </a:xfrm>
            <a:custGeom>
              <a:avLst/>
              <a:gdLst/>
              <a:ahLst/>
              <a:cxnLst/>
              <a:rect l="l" t="t" r="r" b="b"/>
              <a:pathLst>
                <a:path w="6749" h="2610" extrusionOk="0">
                  <a:moveTo>
                    <a:pt x="2101" y="0"/>
                  </a:moveTo>
                  <a:cubicBezTo>
                    <a:pt x="1738" y="0"/>
                    <a:pt x="1407" y="21"/>
                    <a:pt x="1125" y="42"/>
                  </a:cubicBezTo>
                  <a:cubicBezTo>
                    <a:pt x="428" y="101"/>
                    <a:pt x="0" y="168"/>
                    <a:pt x="3" y="191"/>
                  </a:cubicBezTo>
                  <a:cubicBezTo>
                    <a:pt x="4" y="201"/>
                    <a:pt x="56" y="205"/>
                    <a:pt x="154" y="205"/>
                  </a:cubicBezTo>
                  <a:cubicBezTo>
                    <a:pt x="337" y="205"/>
                    <a:pt x="679" y="191"/>
                    <a:pt x="1133" y="175"/>
                  </a:cubicBezTo>
                  <a:cubicBezTo>
                    <a:pt x="1325" y="170"/>
                    <a:pt x="1539" y="165"/>
                    <a:pt x="1770" y="165"/>
                  </a:cubicBezTo>
                  <a:cubicBezTo>
                    <a:pt x="2369" y="165"/>
                    <a:pt x="3081" y="201"/>
                    <a:pt x="3821" y="379"/>
                  </a:cubicBezTo>
                  <a:cubicBezTo>
                    <a:pt x="4842" y="629"/>
                    <a:pt x="5661" y="1174"/>
                    <a:pt x="6112" y="1688"/>
                  </a:cubicBezTo>
                  <a:cubicBezTo>
                    <a:pt x="6565" y="2190"/>
                    <a:pt x="6698" y="2610"/>
                    <a:pt x="6737" y="2610"/>
                  </a:cubicBezTo>
                  <a:cubicBezTo>
                    <a:pt x="6738" y="2610"/>
                    <a:pt x="6738" y="2610"/>
                    <a:pt x="6739" y="2609"/>
                  </a:cubicBezTo>
                  <a:cubicBezTo>
                    <a:pt x="6749" y="2606"/>
                    <a:pt x="6723" y="2498"/>
                    <a:pt x="6651" y="2315"/>
                  </a:cubicBezTo>
                  <a:cubicBezTo>
                    <a:pt x="6577" y="2131"/>
                    <a:pt x="6435" y="1876"/>
                    <a:pt x="6212" y="1600"/>
                  </a:cubicBezTo>
                  <a:cubicBezTo>
                    <a:pt x="5767" y="1045"/>
                    <a:pt x="4923" y="454"/>
                    <a:pt x="3863" y="196"/>
                  </a:cubicBezTo>
                  <a:cubicBezTo>
                    <a:pt x="3236" y="45"/>
                    <a:pt x="2633" y="0"/>
                    <a:pt x="210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3"/>
            <p:cNvSpPr/>
            <p:nvPr/>
          </p:nvSpPr>
          <p:spPr>
            <a:xfrm>
              <a:off x="2436152" y="5319531"/>
              <a:ext cx="39544" cy="37074"/>
            </a:xfrm>
            <a:custGeom>
              <a:avLst/>
              <a:gdLst/>
              <a:ahLst/>
              <a:cxnLst/>
              <a:rect l="l" t="t" r="r" b="b"/>
              <a:pathLst>
                <a:path w="1665" h="1561" extrusionOk="0">
                  <a:moveTo>
                    <a:pt x="1531" y="1"/>
                  </a:moveTo>
                  <a:cubicBezTo>
                    <a:pt x="1324" y="1"/>
                    <a:pt x="894" y="85"/>
                    <a:pt x="522" y="446"/>
                  </a:cubicBezTo>
                  <a:cubicBezTo>
                    <a:pt x="1" y="935"/>
                    <a:pt x="2" y="1560"/>
                    <a:pt x="51" y="1560"/>
                  </a:cubicBezTo>
                  <a:cubicBezTo>
                    <a:pt x="52" y="1560"/>
                    <a:pt x="52" y="1560"/>
                    <a:pt x="53" y="1560"/>
                  </a:cubicBezTo>
                  <a:cubicBezTo>
                    <a:pt x="54" y="1560"/>
                    <a:pt x="54" y="1560"/>
                    <a:pt x="55" y="1560"/>
                  </a:cubicBezTo>
                  <a:cubicBezTo>
                    <a:pt x="108" y="1560"/>
                    <a:pt x="184" y="1015"/>
                    <a:pt x="651" y="580"/>
                  </a:cubicBezTo>
                  <a:cubicBezTo>
                    <a:pt x="1111" y="130"/>
                    <a:pt x="1665" y="82"/>
                    <a:pt x="1655" y="28"/>
                  </a:cubicBezTo>
                  <a:cubicBezTo>
                    <a:pt x="1660" y="14"/>
                    <a:pt x="1613" y="1"/>
                    <a:pt x="1531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3"/>
            <p:cNvSpPr/>
            <p:nvPr/>
          </p:nvSpPr>
          <p:spPr>
            <a:xfrm>
              <a:off x="2181423" y="5330265"/>
              <a:ext cx="111483" cy="4655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2998" y="0"/>
                  </a:moveTo>
                  <a:cubicBezTo>
                    <a:pt x="2791" y="0"/>
                    <a:pt x="2573" y="2"/>
                    <a:pt x="2347" y="4"/>
                  </a:cubicBezTo>
                  <a:cubicBezTo>
                    <a:pt x="1050" y="19"/>
                    <a:pt x="0" y="74"/>
                    <a:pt x="2" y="125"/>
                  </a:cubicBezTo>
                  <a:cubicBezTo>
                    <a:pt x="3" y="168"/>
                    <a:pt x="720" y="196"/>
                    <a:pt x="1699" y="196"/>
                  </a:cubicBezTo>
                  <a:cubicBezTo>
                    <a:pt x="1905" y="196"/>
                    <a:pt x="2123" y="195"/>
                    <a:pt x="2348" y="192"/>
                  </a:cubicBezTo>
                  <a:cubicBezTo>
                    <a:pt x="3645" y="176"/>
                    <a:pt x="4693" y="122"/>
                    <a:pt x="4693" y="70"/>
                  </a:cubicBezTo>
                  <a:cubicBezTo>
                    <a:pt x="4692" y="28"/>
                    <a:pt x="3976" y="0"/>
                    <a:pt x="2998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3"/>
            <p:cNvSpPr/>
            <p:nvPr/>
          </p:nvSpPr>
          <p:spPr>
            <a:xfrm>
              <a:off x="1660732" y="5195682"/>
              <a:ext cx="637545" cy="197410"/>
            </a:xfrm>
            <a:custGeom>
              <a:avLst/>
              <a:gdLst/>
              <a:ahLst/>
              <a:cxnLst/>
              <a:rect l="l" t="t" r="r" b="b"/>
              <a:pathLst>
                <a:path w="26844" h="8312" extrusionOk="0">
                  <a:moveTo>
                    <a:pt x="1490" y="0"/>
                  </a:moveTo>
                  <a:lnTo>
                    <a:pt x="0" y="8312"/>
                  </a:lnTo>
                  <a:lnTo>
                    <a:pt x="23365" y="8312"/>
                  </a:lnTo>
                  <a:cubicBezTo>
                    <a:pt x="26843" y="8312"/>
                    <a:pt x="20570" y="5154"/>
                    <a:pt x="20570" y="5154"/>
                  </a:cubicBezTo>
                  <a:lnTo>
                    <a:pt x="21682" y="0"/>
                  </a:lnTo>
                  <a:close/>
                </a:path>
              </a:pathLst>
            </a:custGeom>
            <a:solidFill>
              <a:srgbClr val="6827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3"/>
            <p:cNvSpPr/>
            <p:nvPr/>
          </p:nvSpPr>
          <p:spPr>
            <a:xfrm>
              <a:off x="2124070" y="5327059"/>
              <a:ext cx="48022" cy="18929"/>
            </a:xfrm>
            <a:custGeom>
              <a:avLst/>
              <a:gdLst/>
              <a:ahLst/>
              <a:cxnLst/>
              <a:rect l="l" t="t" r="r" b="b"/>
              <a:pathLst>
                <a:path w="2022" h="797" extrusionOk="0">
                  <a:moveTo>
                    <a:pt x="1958" y="1"/>
                  </a:moveTo>
                  <a:cubicBezTo>
                    <a:pt x="1822" y="1"/>
                    <a:pt x="1419" y="91"/>
                    <a:pt x="964" y="268"/>
                  </a:cubicBezTo>
                  <a:cubicBezTo>
                    <a:pt x="408" y="482"/>
                    <a:pt x="0" y="742"/>
                    <a:pt x="25" y="789"/>
                  </a:cubicBezTo>
                  <a:cubicBezTo>
                    <a:pt x="27" y="794"/>
                    <a:pt x="34" y="796"/>
                    <a:pt x="46" y="796"/>
                  </a:cubicBezTo>
                  <a:cubicBezTo>
                    <a:pt x="143" y="796"/>
                    <a:pt x="546" y="631"/>
                    <a:pt x="1032" y="441"/>
                  </a:cubicBezTo>
                  <a:cubicBezTo>
                    <a:pt x="1574" y="229"/>
                    <a:pt x="2022" y="66"/>
                    <a:pt x="2007" y="14"/>
                  </a:cubicBezTo>
                  <a:cubicBezTo>
                    <a:pt x="2005" y="5"/>
                    <a:pt x="1988" y="1"/>
                    <a:pt x="1958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3"/>
            <p:cNvSpPr/>
            <p:nvPr/>
          </p:nvSpPr>
          <p:spPr>
            <a:xfrm>
              <a:off x="2103243" y="5318961"/>
              <a:ext cx="49186" cy="16364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959" y="0"/>
                  </a:moveTo>
                  <a:cubicBezTo>
                    <a:pt x="1785" y="0"/>
                    <a:pt x="1411" y="55"/>
                    <a:pt x="991" y="190"/>
                  </a:cubicBezTo>
                  <a:cubicBezTo>
                    <a:pt x="417" y="374"/>
                    <a:pt x="0" y="637"/>
                    <a:pt x="25" y="681"/>
                  </a:cubicBezTo>
                  <a:cubicBezTo>
                    <a:pt x="28" y="686"/>
                    <a:pt x="35" y="689"/>
                    <a:pt x="48" y="689"/>
                  </a:cubicBezTo>
                  <a:cubicBezTo>
                    <a:pt x="149" y="689"/>
                    <a:pt x="554" y="530"/>
                    <a:pt x="1049" y="368"/>
                  </a:cubicBezTo>
                  <a:cubicBezTo>
                    <a:pt x="1605" y="185"/>
                    <a:pt x="2071" y="74"/>
                    <a:pt x="2063" y="21"/>
                  </a:cubicBezTo>
                  <a:cubicBezTo>
                    <a:pt x="2061" y="8"/>
                    <a:pt x="2024" y="0"/>
                    <a:pt x="195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3"/>
            <p:cNvSpPr/>
            <p:nvPr/>
          </p:nvSpPr>
          <p:spPr>
            <a:xfrm>
              <a:off x="1670849" y="5310055"/>
              <a:ext cx="160265" cy="61988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2104" y="1"/>
                  </a:moveTo>
                  <a:cubicBezTo>
                    <a:pt x="1739" y="1"/>
                    <a:pt x="1408" y="21"/>
                    <a:pt x="1126" y="42"/>
                  </a:cubicBezTo>
                  <a:cubicBezTo>
                    <a:pt x="428" y="101"/>
                    <a:pt x="1" y="168"/>
                    <a:pt x="2" y="191"/>
                  </a:cubicBezTo>
                  <a:cubicBezTo>
                    <a:pt x="3" y="200"/>
                    <a:pt x="55" y="204"/>
                    <a:pt x="153" y="204"/>
                  </a:cubicBezTo>
                  <a:cubicBezTo>
                    <a:pt x="336" y="204"/>
                    <a:pt x="679" y="190"/>
                    <a:pt x="1134" y="174"/>
                  </a:cubicBezTo>
                  <a:cubicBezTo>
                    <a:pt x="1332" y="169"/>
                    <a:pt x="1553" y="163"/>
                    <a:pt x="1792" y="163"/>
                  </a:cubicBezTo>
                  <a:cubicBezTo>
                    <a:pt x="2387" y="163"/>
                    <a:pt x="3092" y="200"/>
                    <a:pt x="3820" y="378"/>
                  </a:cubicBezTo>
                  <a:cubicBezTo>
                    <a:pt x="4840" y="628"/>
                    <a:pt x="5660" y="1174"/>
                    <a:pt x="6112" y="1688"/>
                  </a:cubicBezTo>
                  <a:cubicBezTo>
                    <a:pt x="6564" y="2190"/>
                    <a:pt x="6699" y="2609"/>
                    <a:pt x="6736" y="2609"/>
                  </a:cubicBezTo>
                  <a:cubicBezTo>
                    <a:pt x="6737" y="2609"/>
                    <a:pt x="6737" y="2609"/>
                    <a:pt x="6738" y="2609"/>
                  </a:cubicBezTo>
                  <a:cubicBezTo>
                    <a:pt x="6748" y="2606"/>
                    <a:pt x="6725" y="2498"/>
                    <a:pt x="6651" y="2315"/>
                  </a:cubicBezTo>
                  <a:cubicBezTo>
                    <a:pt x="6578" y="2131"/>
                    <a:pt x="6437" y="1876"/>
                    <a:pt x="6212" y="1600"/>
                  </a:cubicBezTo>
                  <a:cubicBezTo>
                    <a:pt x="5770" y="1045"/>
                    <a:pt x="4924" y="454"/>
                    <a:pt x="3866" y="196"/>
                  </a:cubicBezTo>
                  <a:cubicBezTo>
                    <a:pt x="3238" y="45"/>
                    <a:pt x="2636" y="1"/>
                    <a:pt x="210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3"/>
            <p:cNvSpPr/>
            <p:nvPr/>
          </p:nvSpPr>
          <p:spPr>
            <a:xfrm>
              <a:off x="301236" y="3247518"/>
              <a:ext cx="2184074" cy="2051881"/>
            </a:xfrm>
            <a:custGeom>
              <a:avLst/>
              <a:gdLst/>
              <a:ahLst/>
              <a:cxnLst/>
              <a:rect l="l" t="t" r="r" b="b"/>
              <a:pathLst>
                <a:path w="91961" h="86395" extrusionOk="0">
                  <a:moveTo>
                    <a:pt x="56224" y="1"/>
                  </a:moveTo>
                  <a:cubicBezTo>
                    <a:pt x="34391" y="1"/>
                    <a:pt x="4864" y="1731"/>
                    <a:pt x="4864" y="1731"/>
                  </a:cubicBezTo>
                  <a:cubicBezTo>
                    <a:pt x="4864" y="1731"/>
                    <a:pt x="1" y="21175"/>
                    <a:pt x="19050" y="24993"/>
                  </a:cubicBezTo>
                  <a:cubicBezTo>
                    <a:pt x="22796" y="25744"/>
                    <a:pt x="26965" y="26024"/>
                    <a:pt x="31247" y="26024"/>
                  </a:cubicBezTo>
                  <a:cubicBezTo>
                    <a:pt x="43833" y="26024"/>
                    <a:pt x="57395" y="23605"/>
                    <a:pt x="64059" y="23605"/>
                  </a:cubicBezTo>
                  <a:cubicBezTo>
                    <a:pt x="66656" y="23605"/>
                    <a:pt x="68206" y="23972"/>
                    <a:pt x="68241" y="24993"/>
                  </a:cubicBezTo>
                  <a:cubicBezTo>
                    <a:pt x="68398" y="29526"/>
                    <a:pt x="69938" y="85338"/>
                    <a:pt x="69938" y="85338"/>
                  </a:cubicBezTo>
                  <a:lnTo>
                    <a:pt x="91961" y="86395"/>
                  </a:lnTo>
                  <a:cubicBezTo>
                    <a:pt x="91961" y="86395"/>
                    <a:pt x="90970" y="5652"/>
                    <a:pt x="77740" y="1401"/>
                  </a:cubicBezTo>
                  <a:cubicBezTo>
                    <a:pt x="74497" y="359"/>
                    <a:pt x="66157" y="1"/>
                    <a:pt x="562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3"/>
            <p:cNvSpPr/>
            <p:nvPr/>
          </p:nvSpPr>
          <p:spPr>
            <a:xfrm>
              <a:off x="47243" y="1959254"/>
              <a:ext cx="985910" cy="1479150"/>
            </a:xfrm>
            <a:custGeom>
              <a:avLst/>
              <a:gdLst/>
              <a:ahLst/>
              <a:cxnLst/>
              <a:rect l="l" t="t" r="r" b="b"/>
              <a:pathLst>
                <a:path w="41512" h="62280" extrusionOk="0">
                  <a:moveTo>
                    <a:pt x="28182" y="1"/>
                  </a:moveTo>
                  <a:cubicBezTo>
                    <a:pt x="23881" y="1"/>
                    <a:pt x="18787" y="197"/>
                    <a:pt x="14635" y="769"/>
                  </a:cubicBezTo>
                  <a:cubicBezTo>
                    <a:pt x="9824" y="1434"/>
                    <a:pt x="5641" y="4415"/>
                    <a:pt x="3415" y="8729"/>
                  </a:cubicBezTo>
                  <a:cubicBezTo>
                    <a:pt x="1932" y="11606"/>
                    <a:pt x="575" y="15441"/>
                    <a:pt x="402" y="20022"/>
                  </a:cubicBezTo>
                  <a:cubicBezTo>
                    <a:pt x="1" y="30613"/>
                    <a:pt x="2107" y="35037"/>
                    <a:pt x="2107" y="35037"/>
                  </a:cubicBezTo>
                  <a:lnTo>
                    <a:pt x="2664" y="57739"/>
                  </a:lnTo>
                  <a:cubicBezTo>
                    <a:pt x="2664" y="57739"/>
                    <a:pt x="7334" y="62280"/>
                    <a:pt x="17514" y="62280"/>
                  </a:cubicBezTo>
                  <a:cubicBezTo>
                    <a:pt x="23531" y="62280"/>
                    <a:pt x="31472" y="60694"/>
                    <a:pt x="41512" y="55647"/>
                  </a:cubicBezTo>
                  <a:lnTo>
                    <a:pt x="40005" y="31453"/>
                  </a:lnTo>
                  <a:lnTo>
                    <a:pt x="40046" y="9149"/>
                  </a:lnTo>
                  <a:cubicBezTo>
                    <a:pt x="40046" y="9149"/>
                    <a:pt x="39626" y="998"/>
                    <a:pt x="36984" y="411"/>
                  </a:cubicBezTo>
                  <a:cubicBezTo>
                    <a:pt x="36026" y="199"/>
                    <a:pt x="32505" y="1"/>
                    <a:pt x="281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-5004" y="3308528"/>
              <a:ext cx="2176854" cy="2018988"/>
            </a:xfrm>
            <a:custGeom>
              <a:avLst/>
              <a:gdLst/>
              <a:ahLst/>
              <a:cxnLst/>
              <a:rect l="l" t="t" r="r" b="b"/>
              <a:pathLst>
                <a:path w="91657" h="85010" extrusionOk="0">
                  <a:moveTo>
                    <a:pt x="45783" y="1"/>
                  </a:moveTo>
                  <a:cubicBezTo>
                    <a:pt x="25310" y="1"/>
                    <a:pt x="4864" y="924"/>
                    <a:pt x="4864" y="924"/>
                  </a:cubicBezTo>
                  <a:cubicBezTo>
                    <a:pt x="4864" y="924"/>
                    <a:pt x="1" y="20368"/>
                    <a:pt x="19049" y="24186"/>
                  </a:cubicBezTo>
                  <a:cubicBezTo>
                    <a:pt x="22794" y="24936"/>
                    <a:pt x="26963" y="25216"/>
                    <a:pt x="31244" y="25216"/>
                  </a:cubicBezTo>
                  <a:cubicBezTo>
                    <a:pt x="43830" y="25216"/>
                    <a:pt x="57392" y="22797"/>
                    <a:pt x="64057" y="22797"/>
                  </a:cubicBezTo>
                  <a:cubicBezTo>
                    <a:pt x="66654" y="22797"/>
                    <a:pt x="68204" y="23164"/>
                    <a:pt x="68240" y="24186"/>
                  </a:cubicBezTo>
                  <a:cubicBezTo>
                    <a:pt x="68398" y="28719"/>
                    <a:pt x="70568" y="84472"/>
                    <a:pt x="70568" y="84472"/>
                  </a:cubicBezTo>
                  <a:lnTo>
                    <a:pt x="91657" y="85010"/>
                  </a:lnTo>
                  <a:cubicBezTo>
                    <a:pt x="91657" y="85010"/>
                    <a:pt x="91657" y="6089"/>
                    <a:pt x="85403" y="3083"/>
                  </a:cubicBezTo>
                  <a:cubicBezTo>
                    <a:pt x="80358" y="658"/>
                    <a:pt x="63061" y="1"/>
                    <a:pt x="45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845581" y="1967352"/>
              <a:ext cx="375084" cy="468801"/>
            </a:xfrm>
            <a:custGeom>
              <a:avLst/>
              <a:gdLst/>
              <a:ahLst/>
              <a:cxnLst/>
              <a:rect l="l" t="t" r="r" b="b"/>
              <a:pathLst>
                <a:path w="15793" h="19739" extrusionOk="0">
                  <a:moveTo>
                    <a:pt x="1472" y="1"/>
                  </a:moveTo>
                  <a:cubicBezTo>
                    <a:pt x="562" y="1"/>
                    <a:pt x="1" y="70"/>
                    <a:pt x="1" y="70"/>
                  </a:cubicBezTo>
                  <a:lnTo>
                    <a:pt x="3063" y="16897"/>
                  </a:lnTo>
                  <a:lnTo>
                    <a:pt x="15793" y="19739"/>
                  </a:lnTo>
                  <a:lnTo>
                    <a:pt x="15332" y="11123"/>
                  </a:lnTo>
                  <a:cubicBezTo>
                    <a:pt x="13694" y="1038"/>
                    <a:pt x="4986" y="1"/>
                    <a:pt x="1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958126" y="2924466"/>
              <a:ext cx="420613" cy="457306"/>
            </a:xfrm>
            <a:custGeom>
              <a:avLst/>
              <a:gdLst/>
              <a:ahLst/>
              <a:cxnLst/>
              <a:rect l="l" t="t" r="r" b="b"/>
              <a:pathLst>
                <a:path w="17710" h="19255" extrusionOk="0">
                  <a:moveTo>
                    <a:pt x="9385" y="0"/>
                  </a:moveTo>
                  <a:cubicBezTo>
                    <a:pt x="8277" y="0"/>
                    <a:pt x="1222" y="5483"/>
                    <a:pt x="1222" y="5483"/>
                  </a:cubicBezTo>
                  <a:cubicBezTo>
                    <a:pt x="1222" y="5483"/>
                    <a:pt x="1" y="19254"/>
                    <a:pt x="2564" y="19254"/>
                  </a:cubicBezTo>
                  <a:cubicBezTo>
                    <a:pt x="2585" y="19254"/>
                    <a:pt x="2606" y="19253"/>
                    <a:pt x="2628" y="19251"/>
                  </a:cubicBezTo>
                  <a:cubicBezTo>
                    <a:pt x="2628" y="19251"/>
                    <a:pt x="12827" y="16960"/>
                    <a:pt x="13643" y="16070"/>
                  </a:cubicBezTo>
                  <a:cubicBezTo>
                    <a:pt x="14460" y="15182"/>
                    <a:pt x="9615" y="14753"/>
                    <a:pt x="9615" y="14753"/>
                  </a:cubicBezTo>
                  <a:cubicBezTo>
                    <a:pt x="9615" y="14753"/>
                    <a:pt x="14517" y="14558"/>
                    <a:pt x="15333" y="13668"/>
                  </a:cubicBezTo>
                  <a:cubicBezTo>
                    <a:pt x="16150" y="12779"/>
                    <a:pt x="9250" y="11719"/>
                    <a:pt x="9249" y="11719"/>
                  </a:cubicBezTo>
                  <a:lnTo>
                    <a:pt x="9249" y="11719"/>
                  </a:lnTo>
                  <a:cubicBezTo>
                    <a:pt x="9249" y="11719"/>
                    <a:pt x="10832" y="11876"/>
                    <a:pt x="12500" y="11876"/>
                  </a:cubicBezTo>
                  <a:cubicBezTo>
                    <a:pt x="14317" y="11876"/>
                    <a:pt x="16236" y="11689"/>
                    <a:pt x="16321" y="10911"/>
                  </a:cubicBezTo>
                  <a:cubicBezTo>
                    <a:pt x="16485" y="9416"/>
                    <a:pt x="8913" y="8197"/>
                    <a:pt x="8913" y="8197"/>
                  </a:cubicBezTo>
                  <a:lnTo>
                    <a:pt x="8913" y="8197"/>
                  </a:lnTo>
                  <a:cubicBezTo>
                    <a:pt x="8913" y="8197"/>
                    <a:pt x="10469" y="8321"/>
                    <a:pt x="12239" y="8321"/>
                  </a:cubicBezTo>
                  <a:cubicBezTo>
                    <a:pt x="14459" y="8321"/>
                    <a:pt x="17016" y="8126"/>
                    <a:pt x="17264" y="7246"/>
                  </a:cubicBezTo>
                  <a:cubicBezTo>
                    <a:pt x="17709" y="5666"/>
                    <a:pt x="7195" y="4884"/>
                    <a:pt x="7195" y="4884"/>
                  </a:cubicBezTo>
                  <a:cubicBezTo>
                    <a:pt x="9767" y="3110"/>
                    <a:pt x="10139" y="485"/>
                    <a:pt x="9486" y="26"/>
                  </a:cubicBezTo>
                  <a:cubicBezTo>
                    <a:pt x="9462" y="9"/>
                    <a:pt x="9428" y="0"/>
                    <a:pt x="938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-126788" y="2167101"/>
              <a:ext cx="1146389" cy="1238159"/>
            </a:xfrm>
            <a:custGeom>
              <a:avLst/>
              <a:gdLst/>
              <a:ahLst/>
              <a:cxnLst/>
              <a:rect l="l" t="t" r="r" b="b"/>
              <a:pathLst>
                <a:path w="48269" h="52133" extrusionOk="0">
                  <a:moveTo>
                    <a:pt x="10570" y="0"/>
                  </a:moveTo>
                  <a:cubicBezTo>
                    <a:pt x="10570" y="0"/>
                    <a:pt x="4789" y="12066"/>
                    <a:pt x="2309" y="32150"/>
                  </a:cubicBezTo>
                  <a:cubicBezTo>
                    <a:pt x="0" y="50833"/>
                    <a:pt x="16160" y="52133"/>
                    <a:pt x="22355" y="52133"/>
                  </a:cubicBezTo>
                  <a:cubicBezTo>
                    <a:pt x="22798" y="52133"/>
                    <a:pt x="23190" y="52126"/>
                    <a:pt x="23520" y="52119"/>
                  </a:cubicBezTo>
                  <a:cubicBezTo>
                    <a:pt x="28474" y="52008"/>
                    <a:pt x="48268" y="51275"/>
                    <a:pt x="48268" y="51275"/>
                  </a:cubicBezTo>
                  <a:lnTo>
                    <a:pt x="46905" y="37374"/>
                  </a:lnTo>
                  <a:cubicBezTo>
                    <a:pt x="46905" y="37374"/>
                    <a:pt x="45234" y="37430"/>
                    <a:pt x="42461" y="37430"/>
                  </a:cubicBezTo>
                  <a:cubicBezTo>
                    <a:pt x="37776" y="37430"/>
                    <a:pt x="29944" y="37269"/>
                    <a:pt x="21714" y="36402"/>
                  </a:cubicBezTo>
                  <a:cubicBezTo>
                    <a:pt x="15751" y="35775"/>
                    <a:pt x="25823" y="4074"/>
                    <a:pt x="25823" y="4074"/>
                  </a:cubicBezTo>
                  <a:lnTo>
                    <a:pt x="105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154184" y="3331421"/>
              <a:ext cx="20283" cy="105497"/>
            </a:xfrm>
            <a:custGeom>
              <a:avLst/>
              <a:gdLst/>
              <a:ahLst/>
              <a:cxnLst/>
              <a:rect l="l" t="t" r="r" b="b"/>
              <a:pathLst>
                <a:path w="854" h="4442" extrusionOk="0">
                  <a:moveTo>
                    <a:pt x="718" y="1"/>
                  </a:moveTo>
                  <a:cubicBezTo>
                    <a:pt x="591" y="1"/>
                    <a:pt x="161" y="941"/>
                    <a:pt x="84" y="2189"/>
                  </a:cubicBezTo>
                  <a:cubicBezTo>
                    <a:pt x="0" y="3448"/>
                    <a:pt x="295" y="4441"/>
                    <a:pt x="418" y="4441"/>
                  </a:cubicBezTo>
                  <a:cubicBezTo>
                    <a:pt x="419" y="4441"/>
                    <a:pt x="421" y="4441"/>
                    <a:pt x="422" y="4441"/>
                  </a:cubicBezTo>
                  <a:cubicBezTo>
                    <a:pt x="556" y="4419"/>
                    <a:pt x="470" y="3425"/>
                    <a:pt x="551" y="2220"/>
                  </a:cubicBezTo>
                  <a:cubicBezTo>
                    <a:pt x="623" y="1013"/>
                    <a:pt x="853" y="46"/>
                    <a:pt x="726" y="2"/>
                  </a:cubicBezTo>
                  <a:cubicBezTo>
                    <a:pt x="723" y="1"/>
                    <a:pt x="721" y="1"/>
                    <a:pt x="71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197097" y="3536727"/>
              <a:ext cx="70276" cy="84051"/>
            </a:xfrm>
            <a:custGeom>
              <a:avLst/>
              <a:gdLst/>
              <a:ahLst/>
              <a:cxnLst/>
              <a:rect l="l" t="t" r="r" b="b"/>
              <a:pathLst>
                <a:path w="2959" h="3539" extrusionOk="0">
                  <a:moveTo>
                    <a:pt x="126" y="0"/>
                  </a:moveTo>
                  <a:cubicBezTo>
                    <a:pt x="120" y="0"/>
                    <a:pt x="115" y="1"/>
                    <a:pt x="111" y="3"/>
                  </a:cubicBezTo>
                  <a:cubicBezTo>
                    <a:pt x="0" y="61"/>
                    <a:pt x="392" y="1018"/>
                    <a:pt x="1176" y="2012"/>
                  </a:cubicBezTo>
                  <a:cubicBezTo>
                    <a:pt x="1903" y="2941"/>
                    <a:pt x="2675" y="3538"/>
                    <a:pt x="2843" y="3538"/>
                  </a:cubicBezTo>
                  <a:cubicBezTo>
                    <a:pt x="2855" y="3538"/>
                    <a:pt x="2863" y="3535"/>
                    <a:pt x="2869" y="3529"/>
                  </a:cubicBezTo>
                  <a:cubicBezTo>
                    <a:pt x="2959" y="3431"/>
                    <a:pt x="2294" y="2685"/>
                    <a:pt x="1543" y="1723"/>
                  </a:cubicBezTo>
                  <a:cubicBezTo>
                    <a:pt x="816" y="801"/>
                    <a:pt x="270" y="0"/>
                    <a:pt x="126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350372" y="3681522"/>
              <a:ext cx="101056" cy="41325"/>
            </a:xfrm>
            <a:custGeom>
              <a:avLst/>
              <a:gdLst/>
              <a:ahLst/>
              <a:cxnLst/>
              <a:rect l="l" t="t" r="r" b="b"/>
              <a:pathLst>
                <a:path w="4255" h="1740" extrusionOk="0">
                  <a:moveTo>
                    <a:pt x="123" y="1"/>
                  </a:moveTo>
                  <a:cubicBezTo>
                    <a:pt x="91" y="1"/>
                    <a:pt x="71" y="8"/>
                    <a:pt x="63" y="22"/>
                  </a:cubicBezTo>
                  <a:cubicBezTo>
                    <a:pt x="1" y="133"/>
                    <a:pt x="848" y="712"/>
                    <a:pt x="2013" y="1179"/>
                  </a:cubicBezTo>
                  <a:cubicBezTo>
                    <a:pt x="2938" y="1552"/>
                    <a:pt x="3764" y="1740"/>
                    <a:pt x="4081" y="1740"/>
                  </a:cubicBezTo>
                  <a:cubicBezTo>
                    <a:pt x="4163" y="1740"/>
                    <a:pt x="4212" y="1727"/>
                    <a:pt x="4219" y="1702"/>
                  </a:cubicBezTo>
                  <a:cubicBezTo>
                    <a:pt x="4255" y="1576"/>
                    <a:pt x="3324" y="1202"/>
                    <a:pt x="2186" y="747"/>
                  </a:cubicBezTo>
                  <a:cubicBezTo>
                    <a:pt x="1186" y="348"/>
                    <a:pt x="354" y="1"/>
                    <a:pt x="123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553899" y="3743577"/>
              <a:ext cx="106590" cy="17338"/>
            </a:xfrm>
            <a:custGeom>
              <a:avLst/>
              <a:gdLst/>
              <a:ahLst/>
              <a:cxnLst/>
              <a:rect l="l" t="t" r="r" b="b"/>
              <a:pathLst>
                <a:path w="4488" h="730" extrusionOk="0">
                  <a:moveTo>
                    <a:pt x="552" y="1"/>
                  </a:moveTo>
                  <a:cubicBezTo>
                    <a:pt x="230" y="1"/>
                    <a:pt x="32" y="28"/>
                    <a:pt x="23" y="83"/>
                  </a:cubicBezTo>
                  <a:cubicBezTo>
                    <a:pt x="0" y="211"/>
                    <a:pt x="985" y="441"/>
                    <a:pt x="2219" y="596"/>
                  </a:cubicBezTo>
                  <a:cubicBezTo>
                    <a:pt x="2912" y="684"/>
                    <a:pt x="3535" y="729"/>
                    <a:pt x="3949" y="729"/>
                  </a:cubicBezTo>
                  <a:cubicBezTo>
                    <a:pt x="4274" y="729"/>
                    <a:pt x="4471" y="702"/>
                    <a:pt x="4476" y="645"/>
                  </a:cubicBezTo>
                  <a:cubicBezTo>
                    <a:pt x="4487" y="518"/>
                    <a:pt x="3504" y="287"/>
                    <a:pt x="2280" y="132"/>
                  </a:cubicBezTo>
                  <a:cubicBezTo>
                    <a:pt x="1589" y="46"/>
                    <a:pt x="967" y="1"/>
                    <a:pt x="55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66212" y="3764405"/>
              <a:ext cx="106780" cy="12872"/>
            </a:xfrm>
            <a:custGeom>
              <a:avLst/>
              <a:gdLst/>
              <a:ahLst/>
              <a:cxnLst/>
              <a:rect l="l" t="t" r="r" b="b"/>
              <a:pathLst>
                <a:path w="4496" h="542" extrusionOk="0">
                  <a:moveTo>
                    <a:pt x="1129" y="0"/>
                  </a:moveTo>
                  <a:cubicBezTo>
                    <a:pt x="465" y="0"/>
                    <a:pt x="16" y="48"/>
                    <a:pt x="10" y="134"/>
                  </a:cubicBezTo>
                  <a:cubicBezTo>
                    <a:pt x="0" y="263"/>
                    <a:pt x="996" y="428"/>
                    <a:pt x="2236" y="504"/>
                  </a:cubicBezTo>
                  <a:cubicBezTo>
                    <a:pt x="2645" y="529"/>
                    <a:pt x="3030" y="541"/>
                    <a:pt x="3361" y="541"/>
                  </a:cubicBezTo>
                  <a:cubicBezTo>
                    <a:pt x="4031" y="541"/>
                    <a:pt x="4485" y="493"/>
                    <a:pt x="4489" y="407"/>
                  </a:cubicBezTo>
                  <a:cubicBezTo>
                    <a:pt x="4496" y="278"/>
                    <a:pt x="3500" y="113"/>
                    <a:pt x="2264" y="37"/>
                  </a:cubicBezTo>
                  <a:cubicBezTo>
                    <a:pt x="1850" y="12"/>
                    <a:pt x="1463" y="0"/>
                    <a:pt x="1129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979215" y="3773785"/>
              <a:ext cx="106756" cy="11329"/>
            </a:xfrm>
            <a:custGeom>
              <a:avLst/>
              <a:gdLst/>
              <a:ahLst/>
              <a:cxnLst/>
              <a:rect l="l" t="t" r="r" b="b"/>
              <a:pathLst>
                <a:path w="4495" h="477" extrusionOk="0">
                  <a:moveTo>
                    <a:pt x="1834" y="1"/>
                  </a:moveTo>
                  <a:cubicBezTo>
                    <a:pt x="796" y="1"/>
                    <a:pt x="9" y="80"/>
                    <a:pt x="6" y="194"/>
                  </a:cubicBezTo>
                  <a:cubicBezTo>
                    <a:pt x="1" y="323"/>
                    <a:pt x="1003" y="447"/>
                    <a:pt x="2244" y="472"/>
                  </a:cubicBezTo>
                  <a:cubicBezTo>
                    <a:pt x="2390" y="475"/>
                    <a:pt x="2533" y="476"/>
                    <a:pt x="2671" y="476"/>
                  </a:cubicBezTo>
                  <a:cubicBezTo>
                    <a:pt x="3708" y="476"/>
                    <a:pt x="4492" y="398"/>
                    <a:pt x="4493" y="284"/>
                  </a:cubicBezTo>
                  <a:cubicBezTo>
                    <a:pt x="4495" y="154"/>
                    <a:pt x="3492" y="29"/>
                    <a:pt x="2254" y="5"/>
                  </a:cubicBezTo>
                  <a:cubicBezTo>
                    <a:pt x="2111" y="2"/>
                    <a:pt x="1970" y="1"/>
                    <a:pt x="183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1192478" y="3773690"/>
              <a:ext cx="106733" cy="11353"/>
            </a:xfrm>
            <a:custGeom>
              <a:avLst/>
              <a:gdLst/>
              <a:ahLst/>
              <a:cxnLst/>
              <a:rect l="l" t="t" r="r" b="b"/>
              <a:pathLst>
                <a:path w="4494" h="478" extrusionOk="0">
                  <a:moveTo>
                    <a:pt x="2688" y="1"/>
                  </a:moveTo>
                  <a:cubicBezTo>
                    <a:pt x="2544" y="1"/>
                    <a:pt x="2394" y="2"/>
                    <a:pt x="2240" y="6"/>
                  </a:cubicBezTo>
                  <a:cubicBezTo>
                    <a:pt x="1003" y="30"/>
                    <a:pt x="0" y="156"/>
                    <a:pt x="2" y="285"/>
                  </a:cubicBezTo>
                  <a:cubicBezTo>
                    <a:pt x="2" y="398"/>
                    <a:pt x="778" y="477"/>
                    <a:pt x="1807" y="477"/>
                  </a:cubicBezTo>
                  <a:cubicBezTo>
                    <a:pt x="1951" y="477"/>
                    <a:pt x="2099" y="476"/>
                    <a:pt x="2250" y="473"/>
                  </a:cubicBezTo>
                  <a:cubicBezTo>
                    <a:pt x="3491" y="447"/>
                    <a:pt x="4494" y="321"/>
                    <a:pt x="4489" y="192"/>
                  </a:cubicBezTo>
                  <a:cubicBezTo>
                    <a:pt x="4485" y="79"/>
                    <a:pt x="3712" y="1"/>
                    <a:pt x="268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1405433" y="3764310"/>
              <a:ext cx="106733" cy="12778"/>
            </a:xfrm>
            <a:custGeom>
              <a:avLst/>
              <a:gdLst/>
              <a:ahLst/>
              <a:cxnLst/>
              <a:rect l="l" t="t" r="r" b="b"/>
              <a:pathLst>
                <a:path w="4494" h="538" extrusionOk="0">
                  <a:moveTo>
                    <a:pt x="3368" y="0"/>
                  </a:moveTo>
                  <a:cubicBezTo>
                    <a:pt x="3034" y="0"/>
                    <a:pt x="2645" y="12"/>
                    <a:pt x="2232" y="37"/>
                  </a:cubicBezTo>
                  <a:cubicBezTo>
                    <a:pt x="997" y="110"/>
                    <a:pt x="1" y="275"/>
                    <a:pt x="6" y="404"/>
                  </a:cubicBezTo>
                  <a:cubicBezTo>
                    <a:pt x="10" y="490"/>
                    <a:pt x="464" y="538"/>
                    <a:pt x="1135" y="538"/>
                  </a:cubicBezTo>
                  <a:cubicBezTo>
                    <a:pt x="1466" y="538"/>
                    <a:pt x="1851" y="526"/>
                    <a:pt x="2261" y="502"/>
                  </a:cubicBezTo>
                  <a:cubicBezTo>
                    <a:pt x="3500" y="428"/>
                    <a:pt x="4493" y="262"/>
                    <a:pt x="4487" y="131"/>
                  </a:cubicBezTo>
                  <a:cubicBezTo>
                    <a:pt x="4481" y="47"/>
                    <a:pt x="4032" y="0"/>
                    <a:pt x="3368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1615467" y="3778844"/>
              <a:ext cx="62961" cy="84621"/>
            </a:xfrm>
            <a:custGeom>
              <a:avLst/>
              <a:gdLst/>
              <a:ahLst/>
              <a:cxnLst/>
              <a:rect l="l" t="t" r="r" b="b"/>
              <a:pathLst>
                <a:path w="2651" h="3563" extrusionOk="0">
                  <a:moveTo>
                    <a:pt x="128" y="1"/>
                  </a:moveTo>
                  <a:cubicBezTo>
                    <a:pt x="88" y="1"/>
                    <a:pt x="65" y="9"/>
                    <a:pt x="63" y="25"/>
                  </a:cubicBezTo>
                  <a:cubicBezTo>
                    <a:pt x="1" y="153"/>
                    <a:pt x="925" y="592"/>
                    <a:pt x="1554" y="1588"/>
                  </a:cubicBezTo>
                  <a:cubicBezTo>
                    <a:pt x="2169" y="2565"/>
                    <a:pt x="2347" y="3563"/>
                    <a:pt x="2493" y="3563"/>
                  </a:cubicBezTo>
                  <a:cubicBezTo>
                    <a:pt x="2495" y="3563"/>
                    <a:pt x="2497" y="3563"/>
                    <a:pt x="2499" y="3562"/>
                  </a:cubicBezTo>
                  <a:cubicBezTo>
                    <a:pt x="2604" y="3561"/>
                    <a:pt x="2651" y="2472"/>
                    <a:pt x="1946" y="1335"/>
                  </a:cubicBezTo>
                  <a:cubicBezTo>
                    <a:pt x="1310" y="345"/>
                    <a:pt x="381" y="1"/>
                    <a:pt x="128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1675860" y="3969806"/>
              <a:ext cx="12896" cy="106590"/>
            </a:xfrm>
            <a:custGeom>
              <a:avLst/>
              <a:gdLst/>
              <a:ahLst/>
              <a:cxnLst/>
              <a:rect l="l" t="t" r="r" b="b"/>
              <a:pathLst>
                <a:path w="543" h="4488" extrusionOk="0">
                  <a:moveTo>
                    <a:pt x="202" y="0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72" y="5"/>
                    <a:pt x="0" y="1013"/>
                    <a:pt x="38" y="2250"/>
                  </a:cubicBezTo>
                  <a:cubicBezTo>
                    <a:pt x="75" y="3488"/>
                    <a:pt x="212" y="4488"/>
                    <a:pt x="341" y="4488"/>
                  </a:cubicBezTo>
                  <a:cubicBezTo>
                    <a:pt x="341" y="4488"/>
                    <a:pt x="341" y="4488"/>
                    <a:pt x="341" y="4488"/>
                  </a:cubicBezTo>
                  <a:cubicBezTo>
                    <a:pt x="470" y="4483"/>
                    <a:pt x="542" y="3475"/>
                    <a:pt x="505" y="2237"/>
                  </a:cubicBezTo>
                  <a:cubicBezTo>
                    <a:pt x="467" y="1000"/>
                    <a:pt x="330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1682439" y="4182901"/>
              <a:ext cx="12896" cy="106543"/>
            </a:xfrm>
            <a:custGeom>
              <a:avLst/>
              <a:gdLst/>
              <a:ahLst/>
              <a:cxnLst/>
              <a:rect l="l" t="t" r="r" b="b"/>
              <a:pathLst>
                <a:path w="543" h="4486" extrusionOk="0">
                  <a:moveTo>
                    <a:pt x="204" y="0"/>
                  </a:moveTo>
                  <a:cubicBezTo>
                    <a:pt x="204" y="0"/>
                    <a:pt x="203" y="0"/>
                    <a:pt x="203" y="0"/>
                  </a:cubicBezTo>
                  <a:cubicBezTo>
                    <a:pt x="74" y="3"/>
                    <a:pt x="1" y="1011"/>
                    <a:pt x="40" y="2250"/>
                  </a:cubicBezTo>
                  <a:cubicBezTo>
                    <a:pt x="77" y="3487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2"/>
                    <a:pt x="543" y="3475"/>
                    <a:pt x="505" y="2235"/>
                  </a:cubicBezTo>
                  <a:cubicBezTo>
                    <a:pt x="468" y="998"/>
                    <a:pt x="331" y="0"/>
                    <a:pt x="204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1689065" y="4395950"/>
              <a:ext cx="12920" cy="106590"/>
            </a:xfrm>
            <a:custGeom>
              <a:avLst/>
              <a:gdLst/>
              <a:ahLst/>
              <a:cxnLst/>
              <a:rect l="l" t="t" r="r" b="b"/>
              <a:pathLst>
                <a:path w="544" h="4488" extrusionOk="0"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  <a:cubicBezTo>
                    <a:pt x="73" y="5"/>
                    <a:pt x="1" y="1013"/>
                    <a:pt x="39" y="2250"/>
                  </a:cubicBezTo>
                  <a:cubicBezTo>
                    <a:pt x="76" y="3488"/>
                    <a:pt x="213" y="4487"/>
                    <a:pt x="342" y="4487"/>
                  </a:cubicBezTo>
                  <a:cubicBezTo>
                    <a:pt x="342" y="4487"/>
                    <a:pt x="342" y="4487"/>
                    <a:pt x="342" y="4487"/>
                  </a:cubicBezTo>
                  <a:cubicBezTo>
                    <a:pt x="471" y="4482"/>
                    <a:pt x="543" y="3475"/>
                    <a:pt x="506" y="2237"/>
                  </a:cubicBezTo>
                  <a:cubicBezTo>
                    <a:pt x="468" y="1000"/>
                    <a:pt x="331" y="0"/>
                    <a:pt x="202" y="0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1695667" y="4609022"/>
              <a:ext cx="12896" cy="106566"/>
            </a:xfrm>
            <a:custGeom>
              <a:avLst/>
              <a:gdLst/>
              <a:ahLst/>
              <a:cxnLst/>
              <a:rect l="l" t="t" r="r" b="b"/>
              <a:pathLst>
                <a:path w="543" h="4487" extrusionOk="0">
                  <a:moveTo>
                    <a:pt x="204" y="1"/>
                  </a:moveTo>
                  <a:cubicBezTo>
                    <a:pt x="203" y="1"/>
                    <a:pt x="203" y="1"/>
                    <a:pt x="203" y="1"/>
                  </a:cubicBezTo>
                  <a:cubicBezTo>
                    <a:pt x="74" y="4"/>
                    <a:pt x="1" y="1013"/>
                    <a:pt x="40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2" y="4486"/>
                    <a:pt x="342" y="4486"/>
                  </a:cubicBezTo>
                  <a:cubicBezTo>
                    <a:pt x="471" y="4483"/>
                    <a:pt x="543" y="3476"/>
                    <a:pt x="505" y="2236"/>
                  </a:cubicBezTo>
                  <a:cubicBezTo>
                    <a:pt x="468" y="999"/>
                    <a:pt x="331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1702293" y="4822070"/>
              <a:ext cx="12896" cy="106614"/>
            </a:xfrm>
            <a:custGeom>
              <a:avLst/>
              <a:gdLst/>
              <a:ahLst/>
              <a:cxnLst/>
              <a:rect l="l" t="t" r="r" b="b"/>
              <a:pathLst>
                <a:path w="543" h="4489" extrusionOk="0">
                  <a:moveTo>
                    <a:pt x="202" y="1"/>
                  </a:moveTo>
                  <a:cubicBezTo>
                    <a:pt x="202" y="1"/>
                    <a:pt x="202" y="1"/>
                    <a:pt x="202" y="1"/>
                  </a:cubicBezTo>
                  <a:cubicBezTo>
                    <a:pt x="74" y="6"/>
                    <a:pt x="1" y="1013"/>
                    <a:pt x="38" y="2251"/>
                  </a:cubicBezTo>
                  <a:cubicBezTo>
                    <a:pt x="76" y="3488"/>
                    <a:pt x="213" y="4488"/>
                    <a:pt x="341" y="4488"/>
                  </a:cubicBezTo>
                  <a:cubicBezTo>
                    <a:pt x="342" y="4488"/>
                    <a:pt x="342" y="4488"/>
                    <a:pt x="342" y="4488"/>
                  </a:cubicBezTo>
                  <a:cubicBezTo>
                    <a:pt x="471" y="4483"/>
                    <a:pt x="543" y="3476"/>
                    <a:pt x="505" y="2238"/>
                  </a:cubicBezTo>
                  <a:cubicBezTo>
                    <a:pt x="468" y="1001"/>
                    <a:pt x="331" y="1"/>
                    <a:pt x="202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1708895" y="5035165"/>
              <a:ext cx="12944" cy="106566"/>
            </a:xfrm>
            <a:custGeom>
              <a:avLst/>
              <a:gdLst/>
              <a:ahLst/>
              <a:cxnLst/>
              <a:rect l="l" t="t" r="r" b="b"/>
              <a:pathLst>
                <a:path w="545" h="4487" extrusionOk="0">
                  <a:moveTo>
                    <a:pt x="204" y="1"/>
                  </a:moveTo>
                  <a:cubicBezTo>
                    <a:pt x="204" y="1"/>
                    <a:pt x="203" y="1"/>
                    <a:pt x="203" y="1"/>
                  </a:cubicBezTo>
                  <a:cubicBezTo>
                    <a:pt x="74" y="4"/>
                    <a:pt x="0" y="1011"/>
                    <a:pt x="38" y="2251"/>
                  </a:cubicBezTo>
                  <a:cubicBezTo>
                    <a:pt x="77" y="3486"/>
                    <a:pt x="212" y="4486"/>
                    <a:pt x="341" y="4486"/>
                  </a:cubicBezTo>
                  <a:cubicBezTo>
                    <a:pt x="341" y="4486"/>
                    <a:pt x="341" y="4486"/>
                    <a:pt x="342" y="4486"/>
                  </a:cubicBezTo>
                  <a:cubicBezTo>
                    <a:pt x="471" y="4483"/>
                    <a:pt x="544" y="3476"/>
                    <a:pt x="505" y="2236"/>
                  </a:cubicBezTo>
                  <a:cubicBezTo>
                    <a:pt x="467" y="1000"/>
                    <a:pt x="333" y="1"/>
                    <a:pt x="204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1714832" y="5248214"/>
              <a:ext cx="11424" cy="16079"/>
            </a:xfrm>
            <a:custGeom>
              <a:avLst/>
              <a:gdLst/>
              <a:ahLst/>
              <a:cxnLst/>
              <a:rect l="l" t="t" r="r" b="b"/>
              <a:pathLst>
                <a:path w="481" h="677" extrusionOk="0">
                  <a:moveTo>
                    <a:pt x="237" y="1"/>
                  </a:moveTo>
                  <a:cubicBezTo>
                    <a:pt x="235" y="1"/>
                    <a:pt x="233" y="1"/>
                    <a:pt x="230" y="1"/>
                  </a:cubicBezTo>
                  <a:cubicBezTo>
                    <a:pt x="101" y="4"/>
                    <a:pt x="0" y="159"/>
                    <a:pt x="7" y="345"/>
                  </a:cubicBezTo>
                  <a:cubicBezTo>
                    <a:pt x="15" y="530"/>
                    <a:pt x="119" y="677"/>
                    <a:pt x="246" y="677"/>
                  </a:cubicBezTo>
                  <a:cubicBezTo>
                    <a:pt x="248" y="677"/>
                    <a:pt x="250" y="677"/>
                    <a:pt x="252" y="677"/>
                  </a:cubicBezTo>
                  <a:cubicBezTo>
                    <a:pt x="382" y="674"/>
                    <a:pt x="480" y="518"/>
                    <a:pt x="474" y="331"/>
                  </a:cubicBezTo>
                  <a:cubicBezTo>
                    <a:pt x="469" y="147"/>
                    <a:pt x="363" y="1"/>
                    <a:pt x="237" y="1"/>
                  </a:cubicBezTo>
                  <a:close/>
                </a:path>
              </a:pathLst>
            </a:custGeom>
            <a:solidFill>
              <a:srgbClr val="2A33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466646" y="1318494"/>
              <a:ext cx="600851" cy="761520"/>
            </a:xfrm>
            <a:custGeom>
              <a:avLst/>
              <a:gdLst/>
              <a:ahLst/>
              <a:cxnLst/>
              <a:rect l="l" t="t" r="r" b="b"/>
              <a:pathLst>
                <a:path w="25299" h="32064" extrusionOk="0">
                  <a:moveTo>
                    <a:pt x="13171" y="0"/>
                  </a:moveTo>
                  <a:cubicBezTo>
                    <a:pt x="7030" y="0"/>
                    <a:pt x="6738" y="2922"/>
                    <a:pt x="6738" y="2922"/>
                  </a:cubicBezTo>
                  <a:lnTo>
                    <a:pt x="6738" y="7986"/>
                  </a:lnTo>
                  <a:cubicBezTo>
                    <a:pt x="6738" y="7986"/>
                    <a:pt x="5074" y="6805"/>
                    <a:pt x="3478" y="6805"/>
                  </a:cubicBezTo>
                  <a:cubicBezTo>
                    <a:pt x="2302" y="6805"/>
                    <a:pt x="1163" y="7446"/>
                    <a:pt x="755" y="9674"/>
                  </a:cubicBezTo>
                  <a:cubicBezTo>
                    <a:pt x="0" y="13782"/>
                    <a:pt x="3976" y="14582"/>
                    <a:pt x="3976" y="14582"/>
                  </a:cubicBezTo>
                  <a:lnTo>
                    <a:pt x="3041" y="26483"/>
                  </a:lnTo>
                  <a:cubicBezTo>
                    <a:pt x="2918" y="28041"/>
                    <a:pt x="3406" y="29629"/>
                    <a:pt x="4525" y="30719"/>
                  </a:cubicBezTo>
                  <a:cubicBezTo>
                    <a:pt x="5538" y="31705"/>
                    <a:pt x="6694" y="32064"/>
                    <a:pt x="7841" y="32064"/>
                  </a:cubicBezTo>
                  <a:cubicBezTo>
                    <a:pt x="9593" y="32064"/>
                    <a:pt x="11324" y="31226"/>
                    <a:pt x="12494" y="30501"/>
                  </a:cubicBezTo>
                  <a:cubicBezTo>
                    <a:pt x="13401" y="29940"/>
                    <a:pt x="13952" y="28947"/>
                    <a:pt x="13950" y="27879"/>
                  </a:cubicBezTo>
                  <a:lnTo>
                    <a:pt x="13950" y="24716"/>
                  </a:lnTo>
                  <a:lnTo>
                    <a:pt x="18245" y="24708"/>
                  </a:lnTo>
                  <a:cubicBezTo>
                    <a:pt x="25299" y="24357"/>
                    <a:pt x="24076" y="2001"/>
                    <a:pt x="24076" y="2001"/>
                  </a:cubicBezTo>
                  <a:cubicBezTo>
                    <a:pt x="24061" y="161"/>
                    <a:pt x="20240" y="159"/>
                    <a:pt x="20240" y="159"/>
                  </a:cubicBezTo>
                  <a:lnTo>
                    <a:pt x="13643" y="6"/>
                  </a:lnTo>
                  <a:cubicBezTo>
                    <a:pt x="13482" y="2"/>
                    <a:pt x="13325" y="0"/>
                    <a:pt x="1317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911816" y="1567759"/>
              <a:ext cx="32039" cy="158151"/>
            </a:xfrm>
            <a:custGeom>
              <a:avLst/>
              <a:gdLst/>
              <a:ahLst/>
              <a:cxnLst/>
              <a:rect l="l" t="t" r="r" b="b"/>
              <a:pathLst>
                <a:path w="1349" h="6659" extrusionOk="0">
                  <a:moveTo>
                    <a:pt x="1054" y="1"/>
                  </a:moveTo>
                  <a:cubicBezTo>
                    <a:pt x="1054" y="1"/>
                    <a:pt x="1054" y="1"/>
                    <a:pt x="1054" y="1"/>
                  </a:cubicBezTo>
                  <a:cubicBezTo>
                    <a:pt x="925" y="3"/>
                    <a:pt x="845" y="1627"/>
                    <a:pt x="876" y="3629"/>
                  </a:cubicBezTo>
                  <a:cubicBezTo>
                    <a:pt x="855" y="4622"/>
                    <a:pt x="1046" y="5582"/>
                    <a:pt x="783" y="6064"/>
                  </a:cubicBezTo>
                  <a:cubicBezTo>
                    <a:pt x="651" y="6307"/>
                    <a:pt x="435" y="6436"/>
                    <a:pt x="283" y="6477"/>
                  </a:cubicBezTo>
                  <a:cubicBezTo>
                    <a:pt x="130" y="6519"/>
                    <a:pt x="27" y="6497"/>
                    <a:pt x="14" y="6529"/>
                  </a:cubicBezTo>
                  <a:cubicBezTo>
                    <a:pt x="1" y="6552"/>
                    <a:pt x="87" y="6647"/>
                    <a:pt x="303" y="6658"/>
                  </a:cubicBezTo>
                  <a:cubicBezTo>
                    <a:pt x="310" y="6658"/>
                    <a:pt x="317" y="6659"/>
                    <a:pt x="325" y="6659"/>
                  </a:cubicBezTo>
                  <a:cubicBezTo>
                    <a:pt x="534" y="6659"/>
                    <a:pt x="838" y="6546"/>
                    <a:pt x="1061" y="6242"/>
                  </a:cubicBezTo>
                  <a:cubicBezTo>
                    <a:pt x="1291" y="5923"/>
                    <a:pt x="1346" y="5471"/>
                    <a:pt x="1348" y="5033"/>
                  </a:cubicBezTo>
                  <a:cubicBezTo>
                    <a:pt x="1346" y="4560"/>
                    <a:pt x="1345" y="4101"/>
                    <a:pt x="1345" y="3621"/>
                  </a:cubicBezTo>
                  <a:cubicBezTo>
                    <a:pt x="1314" y="1621"/>
                    <a:pt x="1183" y="1"/>
                    <a:pt x="1054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818958" y="1571986"/>
              <a:ext cx="12231" cy="38665"/>
            </a:xfrm>
            <a:custGeom>
              <a:avLst/>
              <a:gdLst/>
              <a:ahLst/>
              <a:cxnLst/>
              <a:rect l="l" t="t" r="r" b="b"/>
              <a:pathLst>
                <a:path w="515" h="1628" extrusionOk="0">
                  <a:moveTo>
                    <a:pt x="217" y="1"/>
                  </a:moveTo>
                  <a:cubicBezTo>
                    <a:pt x="216" y="1"/>
                    <a:pt x="215" y="1"/>
                    <a:pt x="214" y="1"/>
                  </a:cubicBezTo>
                  <a:cubicBezTo>
                    <a:pt x="85" y="9"/>
                    <a:pt x="0" y="378"/>
                    <a:pt x="25" y="827"/>
                  </a:cubicBezTo>
                  <a:cubicBezTo>
                    <a:pt x="47" y="1272"/>
                    <a:pt x="169" y="1627"/>
                    <a:pt x="297" y="1627"/>
                  </a:cubicBezTo>
                  <a:cubicBezTo>
                    <a:pt x="298" y="1627"/>
                    <a:pt x="299" y="1627"/>
                    <a:pt x="301" y="1627"/>
                  </a:cubicBezTo>
                  <a:cubicBezTo>
                    <a:pt x="430" y="1621"/>
                    <a:pt x="514" y="1250"/>
                    <a:pt x="490" y="801"/>
                  </a:cubicBezTo>
                  <a:cubicBezTo>
                    <a:pt x="467" y="358"/>
                    <a:pt x="345" y="1"/>
                    <a:pt x="217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990163" y="1569327"/>
              <a:ext cx="12231" cy="38617"/>
            </a:xfrm>
            <a:custGeom>
              <a:avLst/>
              <a:gdLst/>
              <a:ahLst/>
              <a:cxnLst/>
              <a:rect l="l" t="t" r="r" b="b"/>
              <a:pathLst>
                <a:path w="515" h="1626" extrusionOk="0">
                  <a:moveTo>
                    <a:pt x="218" y="0"/>
                  </a:moveTo>
                  <a:cubicBezTo>
                    <a:pt x="217" y="0"/>
                    <a:pt x="215" y="0"/>
                    <a:pt x="214" y="0"/>
                  </a:cubicBezTo>
                  <a:cubicBezTo>
                    <a:pt x="85" y="7"/>
                    <a:pt x="0" y="376"/>
                    <a:pt x="23" y="825"/>
                  </a:cubicBezTo>
                  <a:cubicBezTo>
                    <a:pt x="47" y="1270"/>
                    <a:pt x="170" y="1625"/>
                    <a:pt x="297" y="1625"/>
                  </a:cubicBezTo>
                  <a:cubicBezTo>
                    <a:pt x="298" y="1625"/>
                    <a:pt x="300" y="1625"/>
                    <a:pt x="301" y="1625"/>
                  </a:cubicBezTo>
                  <a:cubicBezTo>
                    <a:pt x="430" y="1618"/>
                    <a:pt x="515" y="1248"/>
                    <a:pt x="490" y="800"/>
                  </a:cubicBezTo>
                  <a:cubicBezTo>
                    <a:pt x="468" y="355"/>
                    <a:pt x="345" y="0"/>
                    <a:pt x="218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535755" y="1528408"/>
              <a:ext cx="77449" cy="105236"/>
            </a:xfrm>
            <a:custGeom>
              <a:avLst/>
              <a:gdLst/>
              <a:ahLst/>
              <a:cxnLst/>
              <a:rect l="l" t="t" r="r" b="b"/>
              <a:pathLst>
                <a:path w="3261" h="4431" extrusionOk="0">
                  <a:moveTo>
                    <a:pt x="413" y="1"/>
                  </a:moveTo>
                  <a:cubicBezTo>
                    <a:pt x="354" y="1"/>
                    <a:pt x="322" y="10"/>
                    <a:pt x="320" y="23"/>
                  </a:cubicBezTo>
                  <a:cubicBezTo>
                    <a:pt x="304" y="82"/>
                    <a:pt x="627" y="183"/>
                    <a:pt x="1084" y="477"/>
                  </a:cubicBezTo>
                  <a:cubicBezTo>
                    <a:pt x="1369" y="659"/>
                    <a:pt x="1708" y="933"/>
                    <a:pt x="2008" y="1307"/>
                  </a:cubicBezTo>
                  <a:lnTo>
                    <a:pt x="2008" y="1307"/>
                  </a:lnTo>
                  <a:cubicBezTo>
                    <a:pt x="1926" y="1274"/>
                    <a:pt x="1839" y="1245"/>
                    <a:pt x="1747" y="1222"/>
                  </a:cubicBezTo>
                  <a:cubicBezTo>
                    <a:pt x="1647" y="1196"/>
                    <a:pt x="1541" y="1183"/>
                    <a:pt x="1434" y="1183"/>
                  </a:cubicBezTo>
                  <a:cubicBezTo>
                    <a:pt x="1186" y="1183"/>
                    <a:pt x="933" y="1254"/>
                    <a:pt x="737" y="1397"/>
                  </a:cubicBezTo>
                  <a:cubicBezTo>
                    <a:pt x="454" y="1593"/>
                    <a:pt x="284" y="1877"/>
                    <a:pt x="193" y="2154"/>
                  </a:cubicBezTo>
                  <a:cubicBezTo>
                    <a:pt x="0" y="2727"/>
                    <a:pt x="193" y="3286"/>
                    <a:pt x="426" y="3617"/>
                  </a:cubicBezTo>
                  <a:cubicBezTo>
                    <a:pt x="875" y="4244"/>
                    <a:pt x="1334" y="4431"/>
                    <a:pt x="1426" y="4431"/>
                  </a:cubicBezTo>
                  <a:cubicBezTo>
                    <a:pt x="1435" y="4431"/>
                    <a:pt x="1440" y="4429"/>
                    <a:pt x="1442" y="4426"/>
                  </a:cubicBezTo>
                  <a:cubicBezTo>
                    <a:pt x="1496" y="4364"/>
                    <a:pt x="1065" y="4086"/>
                    <a:pt x="709" y="3449"/>
                  </a:cubicBezTo>
                  <a:cubicBezTo>
                    <a:pt x="541" y="3132"/>
                    <a:pt x="436" y="2709"/>
                    <a:pt x="599" y="2295"/>
                  </a:cubicBezTo>
                  <a:cubicBezTo>
                    <a:pt x="725" y="1938"/>
                    <a:pt x="1037" y="1646"/>
                    <a:pt x="1423" y="1646"/>
                  </a:cubicBezTo>
                  <a:cubicBezTo>
                    <a:pt x="1493" y="1646"/>
                    <a:pt x="1565" y="1655"/>
                    <a:pt x="1639" y="1676"/>
                  </a:cubicBezTo>
                  <a:cubicBezTo>
                    <a:pt x="1960" y="1754"/>
                    <a:pt x="2265" y="1962"/>
                    <a:pt x="2549" y="2161"/>
                  </a:cubicBezTo>
                  <a:lnTo>
                    <a:pt x="3261" y="2657"/>
                  </a:lnTo>
                  <a:lnTo>
                    <a:pt x="2887" y="1885"/>
                  </a:lnTo>
                  <a:cubicBezTo>
                    <a:pt x="2458" y="997"/>
                    <a:pt x="1749" y="466"/>
                    <a:pt x="1221" y="227"/>
                  </a:cubicBezTo>
                  <a:cubicBezTo>
                    <a:pt x="843" y="54"/>
                    <a:pt x="553" y="1"/>
                    <a:pt x="413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844203" y="1781591"/>
              <a:ext cx="61892" cy="15390"/>
            </a:xfrm>
            <a:custGeom>
              <a:avLst/>
              <a:gdLst/>
              <a:ahLst/>
              <a:cxnLst/>
              <a:rect l="l" t="t" r="r" b="b"/>
              <a:pathLst>
                <a:path w="2606" h="648" extrusionOk="0">
                  <a:moveTo>
                    <a:pt x="201" y="0"/>
                  </a:moveTo>
                  <a:cubicBezTo>
                    <a:pt x="124" y="0"/>
                    <a:pt x="74" y="13"/>
                    <a:pt x="59" y="45"/>
                  </a:cubicBezTo>
                  <a:cubicBezTo>
                    <a:pt x="0" y="156"/>
                    <a:pt x="514" y="525"/>
                    <a:pt x="1266" y="621"/>
                  </a:cubicBezTo>
                  <a:cubicBezTo>
                    <a:pt x="1401" y="640"/>
                    <a:pt x="1530" y="648"/>
                    <a:pt x="1652" y="648"/>
                  </a:cubicBezTo>
                  <a:cubicBezTo>
                    <a:pt x="2211" y="648"/>
                    <a:pt x="2606" y="480"/>
                    <a:pt x="2582" y="379"/>
                  </a:cubicBezTo>
                  <a:cubicBezTo>
                    <a:pt x="2559" y="247"/>
                    <a:pt x="1996" y="250"/>
                    <a:pt x="1328" y="159"/>
                  </a:cubicBezTo>
                  <a:cubicBezTo>
                    <a:pt x="838" y="97"/>
                    <a:pt x="415" y="0"/>
                    <a:pt x="201" y="0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599544" y="1291682"/>
              <a:ext cx="465856" cy="178196"/>
            </a:xfrm>
            <a:custGeom>
              <a:avLst/>
              <a:gdLst/>
              <a:ahLst/>
              <a:cxnLst/>
              <a:rect l="l" t="t" r="r" b="b"/>
              <a:pathLst>
                <a:path w="19615" h="7503" extrusionOk="0">
                  <a:moveTo>
                    <a:pt x="9008" y="1"/>
                  </a:moveTo>
                  <a:cubicBezTo>
                    <a:pt x="7544" y="1"/>
                    <a:pt x="6074" y="126"/>
                    <a:pt x="4688" y="581"/>
                  </a:cubicBezTo>
                  <a:cubicBezTo>
                    <a:pt x="3077" y="1112"/>
                    <a:pt x="1574" y="2129"/>
                    <a:pt x="743" y="3607"/>
                  </a:cubicBezTo>
                  <a:cubicBezTo>
                    <a:pt x="157" y="4652"/>
                    <a:pt x="0" y="6123"/>
                    <a:pt x="887" y="6928"/>
                  </a:cubicBezTo>
                  <a:cubicBezTo>
                    <a:pt x="1381" y="7378"/>
                    <a:pt x="2062" y="7502"/>
                    <a:pt x="2745" y="7502"/>
                  </a:cubicBezTo>
                  <a:cubicBezTo>
                    <a:pt x="2964" y="7502"/>
                    <a:pt x="3184" y="7489"/>
                    <a:pt x="3398" y="7470"/>
                  </a:cubicBezTo>
                  <a:cubicBezTo>
                    <a:pt x="6230" y="7215"/>
                    <a:pt x="8948" y="6246"/>
                    <a:pt x="11298" y="4649"/>
                  </a:cubicBezTo>
                  <a:lnTo>
                    <a:pt x="11298" y="4649"/>
                  </a:lnTo>
                  <a:cubicBezTo>
                    <a:pt x="10691" y="5174"/>
                    <a:pt x="11070" y="6268"/>
                    <a:pt x="11788" y="6626"/>
                  </a:cubicBezTo>
                  <a:cubicBezTo>
                    <a:pt x="12117" y="6789"/>
                    <a:pt x="12474" y="6848"/>
                    <a:pt x="12841" y="6848"/>
                  </a:cubicBezTo>
                  <a:cubicBezTo>
                    <a:pt x="13276" y="6848"/>
                    <a:pt x="13724" y="6766"/>
                    <a:pt x="14151" y="6682"/>
                  </a:cubicBezTo>
                  <a:cubicBezTo>
                    <a:pt x="15196" y="6474"/>
                    <a:pt x="16257" y="6260"/>
                    <a:pt x="17198" y="5762"/>
                  </a:cubicBezTo>
                  <a:cubicBezTo>
                    <a:pt x="18140" y="5266"/>
                    <a:pt x="18963" y="4436"/>
                    <a:pt x="19196" y="3398"/>
                  </a:cubicBezTo>
                  <a:lnTo>
                    <a:pt x="19404" y="3950"/>
                  </a:lnTo>
                  <a:cubicBezTo>
                    <a:pt x="19615" y="3079"/>
                    <a:pt x="19112" y="2160"/>
                    <a:pt x="18393" y="1626"/>
                  </a:cubicBezTo>
                  <a:cubicBezTo>
                    <a:pt x="17675" y="1094"/>
                    <a:pt x="16777" y="873"/>
                    <a:pt x="15900" y="697"/>
                  </a:cubicBezTo>
                  <a:cubicBezTo>
                    <a:pt x="13862" y="289"/>
                    <a:pt x="11795" y="59"/>
                    <a:pt x="9718" y="10"/>
                  </a:cubicBezTo>
                  <a:cubicBezTo>
                    <a:pt x="9481" y="4"/>
                    <a:pt x="9245" y="1"/>
                    <a:pt x="90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92294" y="2093504"/>
              <a:ext cx="394630" cy="1004981"/>
            </a:xfrm>
            <a:custGeom>
              <a:avLst/>
              <a:gdLst/>
              <a:ahLst/>
              <a:cxnLst/>
              <a:rect l="l" t="t" r="r" b="b"/>
              <a:pathLst>
                <a:path w="16616" h="42315" extrusionOk="0">
                  <a:moveTo>
                    <a:pt x="8745" y="0"/>
                  </a:moveTo>
                  <a:cubicBezTo>
                    <a:pt x="8118" y="0"/>
                    <a:pt x="7490" y="68"/>
                    <a:pt x="6872" y="202"/>
                  </a:cubicBezTo>
                  <a:cubicBezTo>
                    <a:pt x="4284" y="794"/>
                    <a:pt x="2563" y="2185"/>
                    <a:pt x="1510" y="3153"/>
                  </a:cubicBezTo>
                  <a:cubicBezTo>
                    <a:pt x="1101" y="3535"/>
                    <a:pt x="718" y="3940"/>
                    <a:pt x="360" y="4368"/>
                  </a:cubicBezTo>
                  <a:cubicBezTo>
                    <a:pt x="117" y="4665"/>
                    <a:pt x="1" y="4828"/>
                    <a:pt x="12" y="4837"/>
                  </a:cubicBezTo>
                  <a:cubicBezTo>
                    <a:pt x="13" y="4837"/>
                    <a:pt x="14" y="4838"/>
                    <a:pt x="16" y="4838"/>
                  </a:cubicBezTo>
                  <a:cubicBezTo>
                    <a:pt x="71" y="4838"/>
                    <a:pt x="574" y="4216"/>
                    <a:pt x="1631" y="3289"/>
                  </a:cubicBezTo>
                  <a:cubicBezTo>
                    <a:pt x="2708" y="2373"/>
                    <a:pt x="4433" y="1053"/>
                    <a:pt x="6941" y="526"/>
                  </a:cubicBezTo>
                  <a:cubicBezTo>
                    <a:pt x="7474" y="418"/>
                    <a:pt x="8042" y="358"/>
                    <a:pt x="8630" y="358"/>
                  </a:cubicBezTo>
                  <a:cubicBezTo>
                    <a:pt x="9409" y="358"/>
                    <a:pt x="10223" y="464"/>
                    <a:pt x="11036" y="707"/>
                  </a:cubicBezTo>
                  <a:cubicBezTo>
                    <a:pt x="12455" y="1120"/>
                    <a:pt x="13866" y="2013"/>
                    <a:pt x="14767" y="3416"/>
                  </a:cubicBezTo>
                  <a:cubicBezTo>
                    <a:pt x="15696" y="4797"/>
                    <a:pt x="16090" y="6577"/>
                    <a:pt x="16114" y="8404"/>
                  </a:cubicBezTo>
                  <a:cubicBezTo>
                    <a:pt x="16150" y="10241"/>
                    <a:pt x="15876" y="12144"/>
                    <a:pt x="15549" y="14085"/>
                  </a:cubicBezTo>
                  <a:cubicBezTo>
                    <a:pt x="14284" y="21848"/>
                    <a:pt x="13139" y="28874"/>
                    <a:pt x="12298" y="34029"/>
                  </a:cubicBezTo>
                  <a:cubicBezTo>
                    <a:pt x="11911" y="36542"/>
                    <a:pt x="11594" y="38597"/>
                    <a:pt x="11366" y="40084"/>
                  </a:cubicBezTo>
                  <a:cubicBezTo>
                    <a:pt x="11271" y="40760"/>
                    <a:pt x="11194" y="41307"/>
                    <a:pt x="11136" y="41733"/>
                  </a:cubicBezTo>
                  <a:cubicBezTo>
                    <a:pt x="11088" y="42112"/>
                    <a:pt x="11070" y="42311"/>
                    <a:pt x="11087" y="42315"/>
                  </a:cubicBezTo>
                  <a:cubicBezTo>
                    <a:pt x="11087" y="42315"/>
                    <a:pt x="11087" y="42315"/>
                    <a:pt x="11087" y="42315"/>
                  </a:cubicBezTo>
                  <a:cubicBezTo>
                    <a:pt x="11103" y="42315"/>
                    <a:pt x="11151" y="42120"/>
                    <a:pt x="11229" y="41748"/>
                  </a:cubicBezTo>
                  <a:cubicBezTo>
                    <a:pt x="11310" y="41327"/>
                    <a:pt x="11415" y="40783"/>
                    <a:pt x="11545" y="40112"/>
                  </a:cubicBezTo>
                  <a:cubicBezTo>
                    <a:pt x="11810" y="38631"/>
                    <a:pt x="12176" y="36587"/>
                    <a:pt x="12625" y="34083"/>
                  </a:cubicBezTo>
                  <a:cubicBezTo>
                    <a:pt x="13500" y="28933"/>
                    <a:pt x="14694" y="21915"/>
                    <a:pt x="16011" y="14162"/>
                  </a:cubicBezTo>
                  <a:cubicBezTo>
                    <a:pt x="16340" y="12216"/>
                    <a:pt x="16616" y="10284"/>
                    <a:pt x="16572" y="8395"/>
                  </a:cubicBezTo>
                  <a:cubicBezTo>
                    <a:pt x="16541" y="6517"/>
                    <a:pt x="16126" y="4642"/>
                    <a:pt x="15125" y="3176"/>
                  </a:cubicBezTo>
                  <a:cubicBezTo>
                    <a:pt x="14155" y="1688"/>
                    <a:pt x="12635" y="749"/>
                    <a:pt x="11145" y="335"/>
                  </a:cubicBezTo>
                  <a:cubicBezTo>
                    <a:pt x="10362" y="112"/>
                    <a:pt x="9554" y="0"/>
                    <a:pt x="8745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369062" y="3023972"/>
              <a:ext cx="577457" cy="30970"/>
            </a:xfrm>
            <a:custGeom>
              <a:avLst/>
              <a:gdLst/>
              <a:ahLst/>
              <a:cxnLst/>
              <a:rect l="l" t="t" r="r" b="b"/>
              <a:pathLst>
                <a:path w="24314" h="1304" extrusionOk="0">
                  <a:moveTo>
                    <a:pt x="23501" y="0"/>
                  </a:moveTo>
                  <a:cubicBezTo>
                    <a:pt x="21748" y="0"/>
                    <a:pt x="17325" y="160"/>
                    <a:pt x="12146" y="419"/>
                  </a:cubicBezTo>
                  <a:cubicBezTo>
                    <a:pt x="5435" y="754"/>
                    <a:pt x="1" y="1131"/>
                    <a:pt x="7" y="1260"/>
                  </a:cubicBezTo>
                  <a:cubicBezTo>
                    <a:pt x="9" y="1290"/>
                    <a:pt x="294" y="1304"/>
                    <a:pt x="814" y="1304"/>
                  </a:cubicBezTo>
                  <a:cubicBezTo>
                    <a:pt x="2569" y="1304"/>
                    <a:pt x="6993" y="1144"/>
                    <a:pt x="12169" y="886"/>
                  </a:cubicBezTo>
                  <a:cubicBezTo>
                    <a:pt x="18879" y="550"/>
                    <a:pt x="24313" y="173"/>
                    <a:pt x="24307" y="44"/>
                  </a:cubicBezTo>
                  <a:cubicBezTo>
                    <a:pt x="24305" y="14"/>
                    <a:pt x="24020" y="0"/>
                    <a:pt x="23501" y="0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981946" y="2203151"/>
              <a:ext cx="20259" cy="522714"/>
            </a:xfrm>
            <a:custGeom>
              <a:avLst/>
              <a:gdLst/>
              <a:ahLst/>
              <a:cxnLst/>
              <a:rect l="l" t="t" r="r" b="b"/>
              <a:pathLst>
                <a:path w="853" h="22009" extrusionOk="0">
                  <a:moveTo>
                    <a:pt x="723" y="1"/>
                  </a:moveTo>
                  <a:cubicBezTo>
                    <a:pt x="594" y="1"/>
                    <a:pt x="356" y="4924"/>
                    <a:pt x="193" y="10998"/>
                  </a:cubicBezTo>
                  <a:cubicBezTo>
                    <a:pt x="28" y="17076"/>
                    <a:pt x="0" y="22004"/>
                    <a:pt x="129" y="22009"/>
                  </a:cubicBezTo>
                  <a:cubicBezTo>
                    <a:pt x="129" y="22009"/>
                    <a:pt x="129" y="22009"/>
                    <a:pt x="129" y="22009"/>
                  </a:cubicBezTo>
                  <a:cubicBezTo>
                    <a:pt x="258" y="22009"/>
                    <a:pt x="497" y="17089"/>
                    <a:pt x="660" y="11011"/>
                  </a:cubicBezTo>
                  <a:cubicBezTo>
                    <a:pt x="825" y="4934"/>
                    <a:pt x="853" y="6"/>
                    <a:pt x="724" y="1"/>
                  </a:cubicBezTo>
                  <a:cubicBezTo>
                    <a:pt x="723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512837" y="1959230"/>
              <a:ext cx="315970" cy="162616"/>
            </a:xfrm>
            <a:custGeom>
              <a:avLst/>
              <a:gdLst/>
              <a:ahLst/>
              <a:cxnLst/>
              <a:rect l="l" t="t" r="r" b="b"/>
              <a:pathLst>
                <a:path w="13304" h="6847" extrusionOk="0">
                  <a:moveTo>
                    <a:pt x="12868" y="1"/>
                  </a:moveTo>
                  <a:cubicBezTo>
                    <a:pt x="12868" y="1"/>
                    <a:pt x="12868" y="1"/>
                    <a:pt x="12867" y="1"/>
                  </a:cubicBezTo>
                  <a:cubicBezTo>
                    <a:pt x="12763" y="4"/>
                    <a:pt x="13303" y="1147"/>
                    <a:pt x="12683" y="2845"/>
                  </a:cubicBezTo>
                  <a:cubicBezTo>
                    <a:pt x="12379" y="3670"/>
                    <a:pt x="11773" y="4583"/>
                    <a:pt x="10823" y="5256"/>
                  </a:cubicBezTo>
                  <a:cubicBezTo>
                    <a:pt x="9879" y="5927"/>
                    <a:pt x="8610" y="6343"/>
                    <a:pt x="7260" y="6377"/>
                  </a:cubicBezTo>
                  <a:cubicBezTo>
                    <a:pt x="7194" y="6379"/>
                    <a:pt x="7129" y="6380"/>
                    <a:pt x="7064" y="6380"/>
                  </a:cubicBezTo>
                  <a:cubicBezTo>
                    <a:pt x="5783" y="6380"/>
                    <a:pt x="4568" y="6062"/>
                    <a:pt x="3597" y="5520"/>
                  </a:cubicBezTo>
                  <a:cubicBezTo>
                    <a:pt x="2683" y="5017"/>
                    <a:pt x="1891" y="4317"/>
                    <a:pt x="1279" y="3471"/>
                  </a:cubicBezTo>
                  <a:cubicBezTo>
                    <a:pt x="243" y="2024"/>
                    <a:pt x="119" y="854"/>
                    <a:pt x="29" y="854"/>
                  </a:cubicBezTo>
                  <a:cubicBezTo>
                    <a:pt x="28" y="854"/>
                    <a:pt x="27" y="855"/>
                    <a:pt x="26" y="855"/>
                  </a:cubicBezTo>
                  <a:cubicBezTo>
                    <a:pt x="0" y="858"/>
                    <a:pt x="2" y="1146"/>
                    <a:pt x="118" y="1652"/>
                  </a:cubicBezTo>
                  <a:cubicBezTo>
                    <a:pt x="238" y="2155"/>
                    <a:pt x="493" y="2876"/>
                    <a:pt x="1008" y="3659"/>
                  </a:cubicBezTo>
                  <a:cubicBezTo>
                    <a:pt x="1514" y="4441"/>
                    <a:pt x="2304" y="5272"/>
                    <a:pt x="3387" y="5896"/>
                  </a:cubicBezTo>
                  <a:cubicBezTo>
                    <a:pt x="4413" y="6495"/>
                    <a:pt x="5711" y="6847"/>
                    <a:pt x="7075" y="6847"/>
                  </a:cubicBezTo>
                  <a:cubicBezTo>
                    <a:pt x="7141" y="6847"/>
                    <a:pt x="7207" y="6846"/>
                    <a:pt x="7273" y="6844"/>
                  </a:cubicBezTo>
                  <a:cubicBezTo>
                    <a:pt x="8707" y="6808"/>
                    <a:pt x="10067" y="6353"/>
                    <a:pt x="11076" y="5605"/>
                  </a:cubicBezTo>
                  <a:cubicBezTo>
                    <a:pt x="12093" y="4855"/>
                    <a:pt x="12712" y="3850"/>
                    <a:pt x="12995" y="2955"/>
                  </a:cubicBezTo>
                  <a:cubicBezTo>
                    <a:pt x="13287" y="2052"/>
                    <a:pt x="13251" y="1265"/>
                    <a:pt x="13148" y="757"/>
                  </a:cubicBezTo>
                  <a:cubicBezTo>
                    <a:pt x="13037" y="252"/>
                    <a:pt x="12891" y="1"/>
                    <a:pt x="12868" y="1"/>
                  </a:cubicBezTo>
                  <a:close/>
                </a:path>
              </a:pathLst>
            </a:custGeom>
            <a:solidFill>
              <a:srgbClr val="384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-315020" y="2054438"/>
              <a:ext cx="1068988" cy="1959280"/>
            </a:xfrm>
            <a:custGeom>
              <a:avLst/>
              <a:gdLst/>
              <a:ahLst/>
              <a:cxnLst/>
              <a:rect l="l" t="t" r="r" b="b"/>
              <a:pathLst>
                <a:path w="45010" h="82496" extrusionOk="0">
                  <a:moveTo>
                    <a:pt x="7583" y="1"/>
                  </a:moveTo>
                  <a:lnTo>
                    <a:pt x="0" y="299"/>
                  </a:lnTo>
                  <a:lnTo>
                    <a:pt x="5596" y="42760"/>
                  </a:lnTo>
                  <a:lnTo>
                    <a:pt x="10833" y="82496"/>
                  </a:lnTo>
                  <a:lnTo>
                    <a:pt x="45009" y="81694"/>
                  </a:lnTo>
                  <a:lnTo>
                    <a:pt x="41378" y="51425"/>
                  </a:lnTo>
                  <a:lnTo>
                    <a:pt x="13315" y="53956"/>
                  </a:lnTo>
                  <a:lnTo>
                    <a:pt x="75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4822" y="4614104"/>
              <a:ext cx="1216713" cy="38974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51230" y="1"/>
                  </a:moveTo>
                  <a:lnTo>
                    <a:pt x="1" y="105"/>
                  </a:lnTo>
                  <a:lnTo>
                    <a:pt x="1" y="1640"/>
                  </a:lnTo>
                  <a:lnTo>
                    <a:pt x="51230" y="1159"/>
                  </a:lnTo>
                  <a:lnTo>
                    <a:pt x="512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1189059" y="2943631"/>
              <a:ext cx="1828531" cy="119747"/>
            </a:xfrm>
            <a:custGeom>
              <a:avLst/>
              <a:gdLst/>
              <a:ahLst/>
              <a:cxnLst/>
              <a:rect l="l" t="t" r="r" b="b"/>
              <a:pathLst>
                <a:path w="189191" h="5042" extrusionOk="0">
                  <a:moveTo>
                    <a:pt x="1571" y="1"/>
                  </a:moveTo>
                  <a:lnTo>
                    <a:pt x="0" y="5042"/>
                  </a:lnTo>
                  <a:lnTo>
                    <a:pt x="189191" y="5042"/>
                  </a:lnTo>
                  <a:lnTo>
                    <a:pt x="1891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1671526" y="3054869"/>
              <a:ext cx="131242" cy="2362745"/>
            </a:xfrm>
            <a:custGeom>
              <a:avLst/>
              <a:gdLst/>
              <a:ahLst/>
              <a:cxnLst/>
              <a:rect l="l" t="t" r="r" b="b"/>
              <a:pathLst>
                <a:path w="5526" h="99484" extrusionOk="0">
                  <a:moveTo>
                    <a:pt x="0" y="1"/>
                  </a:moveTo>
                  <a:lnTo>
                    <a:pt x="2554" y="99483"/>
                  </a:lnTo>
                  <a:lnTo>
                    <a:pt x="4899" y="98899"/>
                  </a:lnTo>
                  <a:lnTo>
                    <a:pt x="5526" y="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1719332" y="2999678"/>
              <a:ext cx="131242" cy="2362721"/>
            </a:xfrm>
            <a:custGeom>
              <a:avLst/>
              <a:gdLst/>
              <a:ahLst/>
              <a:cxnLst/>
              <a:rect l="l" t="t" r="r" b="b"/>
              <a:pathLst>
                <a:path w="5526" h="99483" extrusionOk="0">
                  <a:moveTo>
                    <a:pt x="0" y="0"/>
                  </a:moveTo>
                  <a:lnTo>
                    <a:pt x="2554" y="99483"/>
                  </a:lnTo>
                  <a:lnTo>
                    <a:pt x="4899" y="98898"/>
                  </a:lnTo>
                  <a:lnTo>
                    <a:pt x="5526" y="1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33"/>
            <p:cNvGrpSpPr/>
            <p:nvPr/>
          </p:nvGrpSpPr>
          <p:grpSpPr>
            <a:xfrm>
              <a:off x="2383215" y="2999822"/>
              <a:ext cx="179051" cy="2417940"/>
              <a:chOff x="2329338" y="2472150"/>
              <a:chExt cx="188475" cy="2545200"/>
            </a:xfrm>
          </p:grpSpPr>
          <p:sp>
            <p:nvSpPr>
              <p:cNvPr id="1125" name="Google Shape;1125;p33"/>
              <p:cNvSpPr/>
              <p:nvPr/>
            </p:nvSpPr>
            <p:spPr>
              <a:xfrm>
                <a:off x="2329338" y="2530250"/>
                <a:ext cx="138150" cy="2487100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4" extrusionOk="0">
                    <a:moveTo>
                      <a:pt x="0" y="1"/>
                    </a:moveTo>
                    <a:lnTo>
                      <a:pt x="2554" y="99483"/>
                    </a:lnTo>
                    <a:lnTo>
                      <a:pt x="4899" y="98899"/>
                    </a:lnTo>
                    <a:lnTo>
                      <a:pt x="5526" y="12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3"/>
              <p:cNvSpPr/>
              <p:nvPr/>
            </p:nvSpPr>
            <p:spPr>
              <a:xfrm>
                <a:off x="2379663" y="2472150"/>
                <a:ext cx="138150" cy="2487075"/>
              </a:xfrm>
              <a:custGeom>
                <a:avLst/>
                <a:gdLst/>
                <a:ahLst/>
                <a:cxnLst/>
                <a:rect l="l" t="t" r="r" b="b"/>
                <a:pathLst>
                  <a:path w="5526" h="99483" extrusionOk="0">
                    <a:moveTo>
                      <a:pt x="0" y="0"/>
                    </a:moveTo>
                    <a:lnTo>
                      <a:pt x="2554" y="99483"/>
                    </a:lnTo>
                    <a:lnTo>
                      <a:pt x="4899" y="98898"/>
                    </a:lnTo>
                    <a:lnTo>
                      <a:pt x="5526" y="1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7" name="Google Shape;1127;p33"/>
          <p:cNvGrpSpPr/>
          <p:nvPr/>
        </p:nvGrpSpPr>
        <p:grpSpPr>
          <a:xfrm>
            <a:off x="6677125" y="1139850"/>
            <a:ext cx="2505332" cy="4281101"/>
            <a:chOff x="6677125" y="1139850"/>
            <a:chExt cx="2505332" cy="4281101"/>
          </a:xfrm>
        </p:grpSpPr>
        <p:sp>
          <p:nvSpPr>
            <p:cNvPr id="1128" name="Google Shape;1128;p33"/>
            <p:cNvSpPr/>
            <p:nvPr/>
          </p:nvSpPr>
          <p:spPr>
            <a:xfrm>
              <a:off x="6912859" y="2601028"/>
              <a:ext cx="1241018" cy="170860"/>
            </a:xfrm>
            <a:custGeom>
              <a:avLst/>
              <a:gdLst/>
              <a:ahLst/>
              <a:cxnLst/>
              <a:rect l="l" t="t" r="r" b="b"/>
              <a:pathLst>
                <a:path w="51548" h="7097" extrusionOk="0">
                  <a:moveTo>
                    <a:pt x="19042" y="0"/>
                  </a:moveTo>
                  <a:lnTo>
                    <a:pt x="19042" y="6155"/>
                  </a:lnTo>
                  <a:lnTo>
                    <a:pt x="1" y="6155"/>
                  </a:lnTo>
                  <a:lnTo>
                    <a:pt x="1" y="7097"/>
                  </a:lnTo>
                  <a:lnTo>
                    <a:pt x="51548" y="7097"/>
                  </a:lnTo>
                  <a:lnTo>
                    <a:pt x="51548" y="5386"/>
                  </a:lnTo>
                  <a:lnTo>
                    <a:pt x="33452" y="5577"/>
                  </a:lnTo>
                  <a:lnTo>
                    <a:pt x="32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6929952" y="1808051"/>
              <a:ext cx="1206398" cy="661099"/>
            </a:xfrm>
            <a:custGeom>
              <a:avLst/>
              <a:gdLst/>
              <a:ahLst/>
              <a:cxnLst/>
              <a:rect l="l" t="t" r="r" b="b"/>
              <a:pathLst>
                <a:path w="50110" h="27460" extrusionOk="0">
                  <a:moveTo>
                    <a:pt x="1" y="1"/>
                  </a:moveTo>
                  <a:lnTo>
                    <a:pt x="1" y="27459"/>
                  </a:lnTo>
                  <a:lnTo>
                    <a:pt x="50110" y="27459"/>
                  </a:lnTo>
                  <a:lnTo>
                    <a:pt x="501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6974970" y="1907164"/>
              <a:ext cx="1034912" cy="36859"/>
            </a:xfrm>
            <a:custGeom>
              <a:avLst/>
              <a:gdLst/>
              <a:ahLst/>
              <a:cxnLst/>
              <a:rect l="l" t="t" r="r" b="b"/>
              <a:pathLst>
                <a:path w="42987" h="1531" extrusionOk="0">
                  <a:moveTo>
                    <a:pt x="42555" y="0"/>
                  </a:moveTo>
                  <a:lnTo>
                    <a:pt x="1" y="364"/>
                  </a:lnTo>
                  <a:lnTo>
                    <a:pt x="1" y="1530"/>
                  </a:lnTo>
                  <a:lnTo>
                    <a:pt x="42987" y="1530"/>
                  </a:lnTo>
                  <a:lnTo>
                    <a:pt x="42555" y="0"/>
                  </a:lnTo>
                  <a:close/>
                </a:path>
              </a:pathLst>
            </a:custGeom>
            <a:solidFill>
              <a:srgbClr val="D1D0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795329" y="1684141"/>
              <a:ext cx="1432655" cy="916896"/>
            </a:xfrm>
            <a:custGeom>
              <a:avLst/>
              <a:gdLst/>
              <a:ahLst/>
              <a:cxnLst/>
              <a:rect l="l" t="t" r="r" b="b"/>
              <a:pathLst>
                <a:path w="59508" h="38085" extrusionOk="0">
                  <a:moveTo>
                    <a:pt x="0" y="1"/>
                  </a:moveTo>
                  <a:lnTo>
                    <a:pt x="0" y="38085"/>
                  </a:lnTo>
                  <a:lnTo>
                    <a:pt x="59508" y="38085"/>
                  </a:lnTo>
                  <a:lnTo>
                    <a:pt x="595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836014" y="1734986"/>
              <a:ext cx="1351282" cy="815252"/>
            </a:xfrm>
            <a:custGeom>
              <a:avLst/>
              <a:gdLst/>
              <a:ahLst/>
              <a:cxnLst/>
              <a:rect l="l" t="t" r="r" b="b"/>
              <a:pathLst>
                <a:path w="56128" h="33863" extrusionOk="0">
                  <a:moveTo>
                    <a:pt x="0" y="0"/>
                  </a:moveTo>
                  <a:lnTo>
                    <a:pt x="0" y="33863"/>
                  </a:lnTo>
                  <a:lnTo>
                    <a:pt x="56128" y="33863"/>
                  </a:lnTo>
                  <a:lnTo>
                    <a:pt x="561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868827" y="1761949"/>
              <a:ext cx="1285051" cy="750394"/>
            </a:xfrm>
            <a:custGeom>
              <a:avLst/>
              <a:gdLst/>
              <a:ahLst/>
              <a:cxnLst/>
              <a:rect l="l" t="t" r="r" b="b"/>
              <a:pathLst>
                <a:path w="53377" h="31169" extrusionOk="0">
                  <a:moveTo>
                    <a:pt x="1" y="0"/>
                  </a:moveTo>
                  <a:lnTo>
                    <a:pt x="1" y="31169"/>
                  </a:lnTo>
                  <a:lnTo>
                    <a:pt x="53377" y="31169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68827" y="1761949"/>
              <a:ext cx="1285051" cy="45381"/>
            </a:xfrm>
            <a:custGeom>
              <a:avLst/>
              <a:gdLst/>
              <a:ahLst/>
              <a:cxnLst/>
              <a:rect l="l" t="t" r="r" b="b"/>
              <a:pathLst>
                <a:path w="53377" h="1885" extrusionOk="0">
                  <a:moveTo>
                    <a:pt x="1" y="0"/>
                  </a:moveTo>
                  <a:lnTo>
                    <a:pt x="1" y="1885"/>
                  </a:lnTo>
                  <a:lnTo>
                    <a:pt x="53377" y="1885"/>
                  </a:lnTo>
                  <a:lnTo>
                    <a:pt x="533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929374" y="1861519"/>
              <a:ext cx="1128034" cy="589500"/>
            </a:xfrm>
            <a:custGeom>
              <a:avLst/>
              <a:gdLst/>
              <a:ahLst/>
              <a:cxnLst/>
              <a:rect l="l" t="t" r="r" b="b"/>
              <a:pathLst>
                <a:path w="46855" h="24486" extrusionOk="0">
                  <a:moveTo>
                    <a:pt x="0" y="0"/>
                  </a:moveTo>
                  <a:lnTo>
                    <a:pt x="0" y="24486"/>
                  </a:lnTo>
                  <a:lnTo>
                    <a:pt x="46855" y="24486"/>
                  </a:lnTo>
                  <a:lnTo>
                    <a:pt x="46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999550" y="1907164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4"/>
                  </a:lnTo>
                  <a:lnTo>
                    <a:pt x="39854" y="1094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999550" y="1968553"/>
              <a:ext cx="959509" cy="26338"/>
            </a:xfrm>
            <a:custGeom>
              <a:avLst/>
              <a:gdLst/>
              <a:ahLst/>
              <a:cxnLst/>
              <a:rect l="l" t="t" r="r" b="b"/>
              <a:pathLst>
                <a:path w="39855" h="1094" extrusionOk="0">
                  <a:moveTo>
                    <a:pt x="0" y="1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9550" y="2229372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9550" y="2290785"/>
              <a:ext cx="959509" cy="26362"/>
            </a:xfrm>
            <a:custGeom>
              <a:avLst/>
              <a:gdLst/>
              <a:ahLst/>
              <a:cxnLst/>
              <a:rect l="l" t="t" r="r" b="b"/>
              <a:pathLst>
                <a:path w="39855" h="1095" extrusionOk="0">
                  <a:moveTo>
                    <a:pt x="0" y="0"/>
                  </a:moveTo>
                  <a:lnTo>
                    <a:pt x="0" y="1095"/>
                  </a:lnTo>
                  <a:lnTo>
                    <a:pt x="39854" y="1095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6999550" y="2024694"/>
              <a:ext cx="959509" cy="26314"/>
            </a:xfrm>
            <a:custGeom>
              <a:avLst/>
              <a:gdLst/>
              <a:ahLst/>
              <a:cxnLst/>
              <a:rect l="l" t="t" r="r" b="b"/>
              <a:pathLst>
                <a:path w="39855" h="1093" extrusionOk="0">
                  <a:moveTo>
                    <a:pt x="0" y="0"/>
                  </a:moveTo>
                  <a:lnTo>
                    <a:pt x="0" y="1093"/>
                  </a:lnTo>
                  <a:lnTo>
                    <a:pt x="39854" y="1093"/>
                  </a:lnTo>
                  <a:lnTo>
                    <a:pt x="39854" y="0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6999550" y="2079486"/>
              <a:ext cx="576885" cy="26362"/>
            </a:xfrm>
            <a:custGeom>
              <a:avLst/>
              <a:gdLst/>
              <a:ahLst/>
              <a:cxnLst/>
              <a:rect l="l" t="t" r="r" b="b"/>
              <a:pathLst>
                <a:path w="23962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23961" y="1095"/>
                  </a:lnTo>
                  <a:lnTo>
                    <a:pt x="23961" y="1"/>
                  </a:lnTo>
                  <a:close/>
                </a:path>
              </a:pathLst>
            </a:custGeom>
            <a:solidFill>
              <a:srgbClr val="BCB4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7045219" y="5171372"/>
              <a:ext cx="646317" cy="200160"/>
            </a:xfrm>
            <a:custGeom>
              <a:avLst/>
              <a:gdLst/>
              <a:ahLst/>
              <a:cxnLst/>
              <a:rect l="l" t="t" r="r" b="b"/>
              <a:pathLst>
                <a:path w="26846" h="8314" extrusionOk="0">
                  <a:moveTo>
                    <a:pt x="5164" y="0"/>
                  </a:moveTo>
                  <a:lnTo>
                    <a:pt x="6276" y="5154"/>
                  </a:lnTo>
                  <a:cubicBezTo>
                    <a:pt x="6276" y="5154"/>
                    <a:pt x="1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112963" y="5351518"/>
              <a:ext cx="566966" cy="4550"/>
            </a:xfrm>
            <a:custGeom>
              <a:avLst/>
              <a:gdLst/>
              <a:ahLst/>
              <a:cxnLst/>
              <a:rect l="l" t="t" r="r" b="b"/>
              <a:pathLst>
                <a:path w="23550" h="189" extrusionOk="0">
                  <a:moveTo>
                    <a:pt x="11773" y="1"/>
                  </a:moveTo>
                  <a:cubicBezTo>
                    <a:pt x="5273" y="1"/>
                    <a:pt x="0" y="43"/>
                    <a:pt x="0" y="96"/>
                  </a:cubicBezTo>
                  <a:cubicBezTo>
                    <a:pt x="0" y="146"/>
                    <a:pt x="5269" y="189"/>
                    <a:pt x="11773" y="189"/>
                  </a:cubicBezTo>
                  <a:cubicBezTo>
                    <a:pt x="18279" y="189"/>
                    <a:pt x="23550" y="148"/>
                    <a:pt x="23550" y="96"/>
                  </a:cubicBezTo>
                  <a:cubicBezTo>
                    <a:pt x="23550" y="42"/>
                    <a:pt x="18275" y="1"/>
                    <a:pt x="1177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173149" y="5304574"/>
              <a:ext cx="48680" cy="19140"/>
            </a:xfrm>
            <a:custGeom>
              <a:avLst/>
              <a:gdLst/>
              <a:ahLst/>
              <a:cxnLst/>
              <a:rect l="l" t="t" r="r" b="b"/>
              <a:pathLst>
                <a:path w="2022" h="795" extrusionOk="0">
                  <a:moveTo>
                    <a:pt x="66" y="1"/>
                  </a:moveTo>
                  <a:cubicBezTo>
                    <a:pt x="35" y="1"/>
                    <a:pt x="17" y="5"/>
                    <a:pt x="15" y="14"/>
                  </a:cubicBezTo>
                  <a:cubicBezTo>
                    <a:pt x="0" y="65"/>
                    <a:pt x="446" y="228"/>
                    <a:pt x="990" y="440"/>
                  </a:cubicBezTo>
                  <a:cubicBezTo>
                    <a:pt x="1477" y="631"/>
                    <a:pt x="1881" y="795"/>
                    <a:pt x="1977" y="795"/>
                  </a:cubicBezTo>
                  <a:cubicBezTo>
                    <a:pt x="1988" y="795"/>
                    <a:pt x="1995" y="793"/>
                    <a:pt x="1997" y="788"/>
                  </a:cubicBezTo>
                  <a:cubicBezTo>
                    <a:pt x="2022" y="743"/>
                    <a:pt x="1612" y="483"/>
                    <a:pt x="1058" y="267"/>
                  </a:cubicBezTo>
                  <a:cubicBezTo>
                    <a:pt x="606" y="90"/>
                    <a:pt x="205" y="1"/>
                    <a:pt x="6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193058" y="5296341"/>
              <a:ext cx="49883" cy="16588"/>
            </a:xfrm>
            <a:custGeom>
              <a:avLst/>
              <a:gdLst/>
              <a:ahLst/>
              <a:cxnLst/>
              <a:rect l="l" t="t" r="r" b="b"/>
              <a:pathLst>
                <a:path w="2072" h="689" extrusionOk="0">
                  <a:moveTo>
                    <a:pt x="114" y="1"/>
                  </a:moveTo>
                  <a:cubicBezTo>
                    <a:pt x="48" y="1"/>
                    <a:pt x="11" y="8"/>
                    <a:pt x="9" y="22"/>
                  </a:cubicBezTo>
                  <a:cubicBezTo>
                    <a:pt x="1" y="74"/>
                    <a:pt x="465" y="188"/>
                    <a:pt x="1023" y="368"/>
                  </a:cubicBezTo>
                  <a:cubicBezTo>
                    <a:pt x="1519" y="528"/>
                    <a:pt x="1924" y="689"/>
                    <a:pt x="2024" y="689"/>
                  </a:cubicBezTo>
                  <a:cubicBezTo>
                    <a:pt x="2037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3" y="54"/>
                    <a:pt x="289" y="1"/>
                    <a:pt x="11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518805" y="5287337"/>
              <a:ext cx="162458" cy="62812"/>
            </a:xfrm>
            <a:custGeom>
              <a:avLst/>
              <a:gdLst/>
              <a:ahLst/>
              <a:cxnLst/>
              <a:rect l="l" t="t" r="r" b="b"/>
              <a:pathLst>
                <a:path w="6748" h="2609" extrusionOk="0">
                  <a:moveTo>
                    <a:pt x="4645" y="1"/>
                  </a:moveTo>
                  <a:cubicBezTo>
                    <a:pt x="4113" y="1"/>
                    <a:pt x="3510" y="45"/>
                    <a:pt x="2882" y="196"/>
                  </a:cubicBezTo>
                  <a:cubicBezTo>
                    <a:pt x="1824" y="454"/>
                    <a:pt x="978" y="1044"/>
                    <a:pt x="536" y="1601"/>
                  </a:cubicBezTo>
                  <a:cubicBezTo>
                    <a:pt x="310" y="1877"/>
                    <a:pt x="172" y="2131"/>
                    <a:pt x="96" y="2314"/>
                  </a:cubicBezTo>
                  <a:cubicBezTo>
                    <a:pt x="23" y="2497"/>
                    <a:pt x="0" y="2605"/>
                    <a:pt x="10" y="2608"/>
                  </a:cubicBezTo>
                  <a:cubicBezTo>
                    <a:pt x="11" y="2608"/>
                    <a:pt x="11" y="2609"/>
                    <a:pt x="12" y="2609"/>
                  </a:cubicBezTo>
                  <a:cubicBezTo>
                    <a:pt x="50" y="2609"/>
                    <a:pt x="184" y="2188"/>
                    <a:pt x="637" y="1687"/>
                  </a:cubicBezTo>
                  <a:cubicBezTo>
                    <a:pt x="1088" y="1174"/>
                    <a:pt x="1904" y="626"/>
                    <a:pt x="2928" y="378"/>
                  </a:cubicBezTo>
                  <a:cubicBezTo>
                    <a:pt x="3666" y="200"/>
                    <a:pt x="4375" y="163"/>
                    <a:pt x="4974" y="163"/>
                  </a:cubicBezTo>
                  <a:cubicBezTo>
                    <a:pt x="5205" y="163"/>
                    <a:pt x="5420" y="168"/>
                    <a:pt x="5614" y="173"/>
                  </a:cubicBezTo>
                  <a:cubicBezTo>
                    <a:pt x="6077" y="190"/>
                    <a:pt x="6423" y="205"/>
                    <a:pt x="6604" y="205"/>
                  </a:cubicBezTo>
                  <a:cubicBezTo>
                    <a:pt x="6695" y="205"/>
                    <a:pt x="6744" y="201"/>
                    <a:pt x="6746" y="191"/>
                  </a:cubicBezTo>
                  <a:cubicBezTo>
                    <a:pt x="6747" y="167"/>
                    <a:pt x="6319" y="100"/>
                    <a:pt x="5622" y="43"/>
                  </a:cubicBezTo>
                  <a:cubicBezTo>
                    <a:pt x="5340" y="22"/>
                    <a:pt x="5009" y="1"/>
                    <a:pt x="4645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159258" y="5317454"/>
              <a:ext cx="40085" cy="37533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4" y="0"/>
                  </a:moveTo>
                  <a:cubicBezTo>
                    <a:pt x="52" y="0"/>
                    <a:pt x="5" y="14"/>
                    <a:pt x="10" y="28"/>
                  </a:cubicBezTo>
                  <a:cubicBezTo>
                    <a:pt x="1" y="80"/>
                    <a:pt x="554" y="128"/>
                    <a:pt x="1015" y="580"/>
                  </a:cubicBezTo>
                  <a:cubicBezTo>
                    <a:pt x="1482" y="1013"/>
                    <a:pt x="1557" y="1558"/>
                    <a:pt x="1611" y="1558"/>
                  </a:cubicBezTo>
                  <a:cubicBezTo>
                    <a:pt x="1611" y="1558"/>
                    <a:pt x="1612" y="1558"/>
                    <a:pt x="1612" y="1558"/>
                  </a:cubicBezTo>
                  <a:cubicBezTo>
                    <a:pt x="1613" y="1558"/>
                    <a:pt x="1614" y="1558"/>
                    <a:pt x="1614" y="1558"/>
                  </a:cubicBezTo>
                  <a:cubicBezTo>
                    <a:pt x="1665" y="1558"/>
                    <a:pt x="1664" y="933"/>
                    <a:pt x="1144" y="444"/>
                  </a:cubicBezTo>
                  <a:cubicBezTo>
                    <a:pt x="772" y="84"/>
                    <a:pt x="341" y="0"/>
                    <a:pt x="134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344580" y="5328287"/>
              <a:ext cx="113008" cy="4719"/>
            </a:xfrm>
            <a:custGeom>
              <a:avLst/>
              <a:gdLst/>
              <a:ahLst/>
              <a:cxnLst/>
              <a:rect l="l" t="t" r="r" b="b"/>
              <a:pathLst>
                <a:path w="4694" h="196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0" y="122"/>
                    <a:pt x="1050" y="176"/>
                    <a:pt x="2347" y="192"/>
                  </a:cubicBezTo>
                  <a:cubicBezTo>
                    <a:pt x="2572" y="194"/>
                    <a:pt x="2790" y="196"/>
                    <a:pt x="2996" y="196"/>
                  </a:cubicBezTo>
                  <a:cubicBezTo>
                    <a:pt x="3975" y="196"/>
                    <a:pt x="4693" y="168"/>
                    <a:pt x="4693" y="125"/>
                  </a:cubicBezTo>
                  <a:cubicBezTo>
                    <a:pt x="4693" y="74"/>
                    <a:pt x="3645" y="20"/>
                    <a:pt x="2348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6677125" y="5210878"/>
              <a:ext cx="646293" cy="200160"/>
            </a:xfrm>
            <a:custGeom>
              <a:avLst/>
              <a:gdLst/>
              <a:ahLst/>
              <a:cxnLst/>
              <a:rect l="l" t="t" r="r" b="b"/>
              <a:pathLst>
                <a:path w="26845" h="8314" extrusionOk="0">
                  <a:moveTo>
                    <a:pt x="5163" y="0"/>
                  </a:moveTo>
                  <a:lnTo>
                    <a:pt x="6275" y="5154"/>
                  </a:lnTo>
                  <a:cubicBezTo>
                    <a:pt x="6275" y="5154"/>
                    <a:pt x="0" y="8313"/>
                    <a:pt x="3480" y="8313"/>
                  </a:cubicBezTo>
                  <a:lnTo>
                    <a:pt x="26845" y="8313"/>
                  </a:lnTo>
                  <a:lnTo>
                    <a:pt x="25356" y="0"/>
                  </a:lnTo>
                  <a:close/>
                </a:path>
              </a:pathLst>
            </a:cu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6744846" y="5391072"/>
              <a:ext cx="566942" cy="4502"/>
            </a:xfrm>
            <a:custGeom>
              <a:avLst/>
              <a:gdLst/>
              <a:ahLst/>
              <a:cxnLst/>
              <a:rect l="l" t="t" r="r" b="b"/>
              <a:pathLst>
                <a:path w="23549" h="187" extrusionOk="0">
                  <a:moveTo>
                    <a:pt x="11774" y="1"/>
                  </a:moveTo>
                  <a:cubicBezTo>
                    <a:pt x="5272" y="1"/>
                    <a:pt x="1" y="41"/>
                    <a:pt x="1" y="94"/>
                  </a:cubicBezTo>
                  <a:cubicBezTo>
                    <a:pt x="1" y="146"/>
                    <a:pt x="5270" y="187"/>
                    <a:pt x="11774" y="187"/>
                  </a:cubicBezTo>
                  <a:cubicBezTo>
                    <a:pt x="18278" y="187"/>
                    <a:pt x="23549" y="146"/>
                    <a:pt x="23549" y="94"/>
                  </a:cubicBezTo>
                  <a:cubicBezTo>
                    <a:pt x="23549" y="41"/>
                    <a:pt x="18276" y="1"/>
                    <a:pt x="11774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6809950" y="5341125"/>
              <a:ext cx="50525" cy="19900"/>
            </a:xfrm>
            <a:custGeom>
              <a:avLst/>
              <a:gdLst/>
              <a:ahLst/>
              <a:cxnLst/>
              <a:rect l="l" t="t" r="r" b="b"/>
              <a:pathLst>
                <a:path w="2021" h="796" extrusionOk="0">
                  <a:moveTo>
                    <a:pt x="67" y="1"/>
                  </a:moveTo>
                  <a:cubicBezTo>
                    <a:pt x="36" y="1"/>
                    <a:pt x="18" y="5"/>
                    <a:pt x="15" y="14"/>
                  </a:cubicBezTo>
                  <a:cubicBezTo>
                    <a:pt x="1" y="65"/>
                    <a:pt x="446" y="230"/>
                    <a:pt x="990" y="441"/>
                  </a:cubicBezTo>
                  <a:cubicBezTo>
                    <a:pt x="1478" y="631"/>
                    <a:pt x="1882" y="795"/>
                    <a:pt x="1977" y="795"/>
                  </a:cubicBezTo>
                  <a:cubicBezTo>
                    <a:pt x="1988" y="795"/>
                    <a:pt x="1995" y="793"/>
                    <a:pt x="1998" y="788"/>
                  </a:cubicBezTo>
                  <a:cubicBezTo>
                    <a:pt x="2021" y="744"/>
                    <a:pt x="1612" y="485"/>
                    <a:pt x="1059" y="267"/>
                  </a:cubicBezTo>
                  <a:cubicBezTo>
                    <a:pt x="607" y="90"/>
                    <a:pt x="206" y="1"/>
                    <a:pt x="67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6830650" y="5332575"/>
              <a:ext cx="51775" cy="17225"/>
            </a:xfrm>
            <a:custGeom>
              <a:avLst/>
              <a:gdLst/>
              <a:ahLst/>
              <a:cxnLst/>
              <a:rect l="l" t="t" r="r" b="b"/>
              <a:pathLst>
                <a:path w="2071" h="689" extrusionOk="0">
                  <a:moveTo>
                    <a:pt x="113" y="1"/>
                  </a:moveTo>
                  <a:cubicBezTo>
                    <a:pt x="48" y="1"/>
                    <a:pt x="10" y="8"/>
                    <a:pt x="9" y="22"/>
                  </a:cubicBezTo>
                  <a:cubicBezTo>
                    <a:pt x="1" y="75"/>
                    <a:pt x="464" y="188"/>
                    <a:pt x="1023" y="368"/>
                  </a:cubicBezTo>
                  <a:cubicBezTo>
                    <a:pt x="1518" y="528"/>
                    <a:pt x="1924" y="689"/>
                    <a:pt x="2024" y="689"/>
                  </a:cubicBezTo>
                  <a:cubicBezTo>
                    <a:pt x="2036" y="689"/>
                    <a:pt x="2044" y="686"/>
                    <a:pt x="2047" y="681"/>
                  </a:cubicBezTo>
                  <a:cubicBezTo>
                    <a:pt x="2071" y="637"/>
                    <a:pt x="1653" y="376"/>
                    <a:pt x="1080" y="190"/>
                  </a:cubicBezTo>
                  <a:cubicBezTo>
                    <a:pt x="662" y="54"/>
                    <a:pt x="288" y="1"/>
                    <a:pt x="113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11413" y="2763175"/>
              <a:ext cx="1698600" cy="189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7150687" y="5326867"/>
              <a:ext cx="162458" cy="62836"/>
            </a:xfrm>
            <a:custGeom>
              <a:avLst/>
              <a:gdLst/>
              <a:ahLst/>
              <a:cxnLst/>
              <a:rect l="l" t="t" r="r" b="b"/>
              <a:pathLst>
                <a:path w="6748" h="2610" extrusionOk="0">
                  <a:moveTo>
                    <a:pt x="4641" y="0"/>
                  </a:moveTo>
                  <a:cubicBezTo>
                    <a:pt x="4111" y="0"/>
                    <a:pt x="3510" y="44"/>
                    <a:pt x="2883" y="197"/>
                  </a:cubicBezTo>
                  <a:cubicBezTo>
                    <a:pt x="1825" y="455"/>
                    <a:pt x="979" y="1045"/>
                    <a:pt x="536" y="1600"/>
                  </a:cubicBezTo>
                  <a:cubicBezTo>
                    <a:pt x="311" y="1877"/>
                    <a:pt x="172" y="2132"/>
                    <a:pt x="97" y="2315"/>
                  </a:cubicBezTo>
                  <a:cubicBezTo>
                    <a:pt x="22" y="2498"/>
                    <a:pt x="1" y="2606"/>
                    <a:pt x="10" y="2609"/>
                  </a:cubicBezTo>
                  <a:cubicBezTo>
                    <a:pt x="11" y="2609"/>
                    <a:pt x="12" y="2609"/>
                    <a:pt x="12" y="2609"/>
                  </a:cubicBezTo>
                  <a:cubicBezTo>
                    <a:pt x="50" y="2609"/>
                    <a:pt x="182" y="2188"/>
                    <a:pt x="636" y="1688"/>
                  </a:cubicBezTo>
                  <a:cubicBezTo>
                    <a:pt x="1087" y="1175"/>
                    <a:pt x="1905" y="626"/>
                    <a:pt x="2927" y="378"/>
                  </a:cubicBezTo>
                  <a:cubicBezTo>
                    <a:pt x="3661" y="200"/>
                    <a:pt x="4368" y="163"/>
                    <a:pt x="4965" y="163"/>
                  </a:cubicBezTo>
                  <a:cubicBezTo>
                    <a:pt x="5200" y="163"/>
                    <a:pt x="5418" y="169"/>
                    <a:pt x="5615" y="174"/>
                  </a:cubicBezTo>
                  <a:cubicBezTo>
                    <a:pt x="6076" y="190"/>
                    <a:pt x="6422" y="205"/>
                    <a:pt x="6603" y="205"/>
                  </a:cubicBezTo>
                  <a:cubicBezTo>
                    <a:pt x="6695" y="205"/>
                    <a:pt x="6744" y="201"/>
                    <a:pt x="6745" y="192"/>
                  </a:cubicBezTo>
                  <a:cubicBezTo>
                    <a:pt x="6748" y="168"/>
                    <a:pt x="6320" y="101"/>
                    <a:pt x="5623" y="42"/>
                  </a:cubicBezTo>
                  <a:cubicBezTo>
                    <a:pt x="5339" y="21"/>
                    <a:pt x="5007" y="0"/>
                    <a:pt x="4641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795550" y="5354500"/>
              <a:ext cx="41625" cy="38975"/>
            </a:xfrm>
            <a:custGeom>
              <a:avLst/>
              <a:gdLst/>
              <a:ahLst/>
              <a:cxnLst/>
              <a:rect l="l" t="t" r="r" b="b"/>
              <a:pathLst>
                <a:path w="1665" h="1559" extrusionOk="0">
                  <a:moveTo>
                    <a:pt x="133" y="0"/>
                  </a:moveTo>
                  <a:cubicBezTo>
                    <a:pt x="51" y="0"/>
                    <a:pt x="4" y="14"/>
                    <a:pt x="10" y="28"/>
                  </a:cubicBezTo>
                  <a:cubicBezTo>
                    <a:pt x="0" y="82"/>
                    <a:pt x="554" y="128"/>
                    <a:pt x="1014" y="580"/>
                  </a:cubicBezTo>
                  <a:cubicBezTo>
                    <a:pt x="1481" y="1013"/>
                    <a:pt x="1558" y="1558"/>
                    <a:pt x="1610" y="1558"/>
                  </a:cubicBezTo>
                  <a:cubicBezTo>
                    <a:pt x="1611" y="1558"/>
                    <a:pt x="1611" y="1558"/>
                    <a:pt x="1612" y="1558"/>
                  </a:cubicBezTo>
                  <a:cubicBezTo>
                    <a:pt x="1613" y="1558"/>
                    <a:pt x="1613" y="1558"/>
                    <a:pt x="1614" y="1558"/>
                  </a:cubicBezTo>
                  <a:cubicBezTo>
                    <a:pt x="1664" y="1558"/>
                    <a:pt x="1664" y="933"/>
                    <a:pt x="1143" y="446"/>
                  </a:cubicBezTo>
                  <a:cubicBezTo>
                    <a:pt x="771" y="85"/>
                    <a:pt x="341" y="0"/>
                    <a:pt x="133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976463" y="5367793"/>
              <a:ext cx="113008" cy="4743"/>
            </a:xfrm>
            <a:custGeom>
              <a:avLst/>
              <a:gdLst/>
              <a:ahLst/>
              <a:cxnLst/>
              <a:rect l="l" t="t" r="r" b="b"/>
              <a:pathLst>
                <a:path w="4694" h="197" extrusionOk="0">
                  <a:moveTo>
                    <a:pt x="1699" y="0"/>
                  </a:moveTo>
                  <a:cubicBezTo>
                    <a:pt x="719" y="0"/>
                    <a:pt x="2" y="28"/>
                    <a:pt x="2" y="71"/>
                  </a:cubicBezTo>
                  <a:cubicBezTo>
                    <a:pt x="1" y="122"/>
                    <a:pt x="1051" y="176"/>
                    <a:pt x="2347" y="192"/>
                  </a:cubicBezTo>
                  <a:cubicBezTo>
                    <a:pt x="2583" y="195"/>
                    <a:pt x="2811" y="196"/>
                    <a:pt x="3026" y="196"/>
                  </a:cubicBezTo>
                  <a:cubicBezTo>
                    <a:pt x="3990" y="196"/>
                    <a:pt x="4694" y="168"/>
                    <a:pt x="4694" y="127"/>
                  </a:cubicBezTo>
                  <a:cubicBezTo>
                    <a:pt x="4694" y="74"/>
                    <a:pt x="3645" y="21"/>
                    <a:pt x="2349" y="4"/>
                  </a:cubicBezTo>
                  <a:cubicBezTo>
                    <a:pt x="2123" y="2"/>
                    <a:pt x="1905" y="0"/>
                    <a:pt x="1699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929326" y="3183164"/>
              <a:ext cx="2081789" cy="2041295"/>
            </a:xfrm>
            <a:custGeom>
              <a:avLst/>
              <a:gdLst/>
              <a:ahLst/>
              <a:cxnLst/>
              <a:rect l="l" t="t" r="r" b="b"/>
              <a:pathLst>
                <a:path w="86471" h="84789" extrusionOk="0">
                  <a:moveTo>
                    <a:pt x="13784" y="0"/>
                  </a:moveTo>
                  <a:cubicBezTo>
                    <a:pt x="0" y="0"/>
                    <a:pt x="9388" y="84789"/>
                    <a:pt x="9388" y="84789"/>
                  </a:cubicBezTo>
                  <a:lnTo>
                    <a:pt x="31574" y="84789"/>
                  </a:lnTo>
                  <a:cubicBezTo>
                    <a:pt x="31574" y="84789"/>
                    <a:pt x="32768" y="30630"/>
                    <a:pt x="32925" y="26098"/>
                  </a:cubicBezTo>
                  <a:cubicBezTo>
                    <a:pt x="32953" y="25273"/>
                    <a:pt x="33634" y="24959"/>
                    <a:pt x="34841" y="24959"/>
                  </a:cubicBezTo>
                  <a:cubicBezTo>
                    <a:pt x="38733" y="24959"/>
                    <a:pt x="48092" y="28234"/>
                    <a:pt x="58636" y="28234"/>
                  </a:cubicBezTo>
                  <a:cubicBezTo>
                    <a:pt x="62798" y="28234"/>
                    <a:pt x="67145" y="27724"/>
                    <a:pt x="71412" y="26300"/>
                  </a:cubicBezTo>
                  <a:cubicBezTo>
                    <a:pt x="86471" y="21277"/>
                    <a:pt x="79510" y="3782"/>
                    <a:pt x="79510" y="3782"/>
                  </a:cubicBezTo>
                  <a:cubicBezTo>
                    <a:pt x="79510" y="3782"/>
                    <a:pt x="24729" y="179"/>
                    <a:pt x="13840" y="1"/>
                  </a:cubicBezTo>
                  <a:cubicBezTo>
                    <a:pt x="13821" y="0"/>
                    <a:pt x="13802" y="0"/>
                    <a:pt x="1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802527" y="3258853"/>
              <a:ext cx="2209507" cy="2034241"/>
            </a:xfrm>
            <a:custGeom>
              <a:avLst/>
              <a:gdLst/>
              <a:ahLst/>
              <a:cxnLst/>
              <a:rect l="l" t="t" r="r" b="b"/>
              <a:pathLst>
                <a:path w="91776" h="84496" extrusionOk="0">
                  <a:moveTo>
                    <a:pt x="26923" y="0"/>
                  </a:moveTo>
                  <a:cubicBezTo>
                    <a:pt x="17199" y="0"/>
                    <a:pt x="9702" y="436"/>
                    <a:pt x="7939" y="1669"/>
                  </a:cubicBezTo>
                  <a:cubicBezTo>
                    <a:pt x="100" y="7149"/>
                    <a:pt x="0" y="84496"/>
                    <a:pt x="0" y="84496"/>
                  </a:cubicBezTo>
                  <a:lnTo>
                    <a:pt x="22188" y="84496"/>
                  </a:lnTo>
                  <a:cubicBezTo>
                    <a:pt x="22188" y="84496"/>
                    <a:pt x="23380" y="30339"/>
                    <a:pt x="23538" y="25806"/>
                  </a:cubicBezTo>
                  <a:cubicBezTo>
                    <a:pt x="23574" y="24785"/>
                    <a:pt x="25122" y="24418"/>
                    <a:pt x="27718" y="24418"/>
                  </a:cubicBezTo>
                  <a:cubicBezTo>
                    <a:pt x="34381" y="24418"/>
                    <a:pt x="47941" y="26837"/>
                    <a:pt x="60528" y="26837"/>
                  </a:cubicBezTo>
                  <a:cubicBezTo>
                    <a:pt x="64811" y="26837"/>
                    <a:pt x="68981" y="26557"/>
                    <a:pt x="72728" y="25806"/>
                  </a:cubicBezTo>
                  <a:cubicBezTo>
                    <a:pt x="91775" y="21989"/>
                    <a:pt x="86913" y="2546"/>
                    <a:pt x="86913" y="2546"/>
                  </a:cubicBezTo>
                  <a:cubicBezTo>
                    <a:pt x="86913" y="2546"/>
                    <a:pt x="50418" y="0"/>
                    <a:pt x="269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7262127" y="3321157"/>
              <a:ext cx="1585917" cy="1959392"/>
            </a:xfrm>
            <a:custGeom>
              <a:avLst/>
              <a:gdLst/>
              <a:ahLst/>
              <a:cxnLst/>
              <a:rect l="l" t="t" r="r" b="b"/>
              <a:pathLst>
                <a:path w="65874" h="81387" extrusionOk="0">
                  <a:moveTo>
                    <a:pt x="65258" y="0"/>
                  </a:moveTo>
                  <a:cubicBezTo>
                    <a:pt x="65227" y="7"/>
                    <a:pt x="65382" y="461"/>
                    <a:pt x="65513" y="1347"/>
                  </a:cubicBezTo>
                  <a:cubicBezTo>
                    <a:pt x="65650" y="2227"/>
                    <a:pt x="65717" y="3578"/>
                    <a:pt x="65307" y="5230"/>
                  </a:cubicBezTo>
                  <a:cubicBezTo>
                    <a:pt x="64915" y="6880"/>
                    <a:pt x="64046" y="8826"/>
                    <a:pt x="62500" y="10683"/>
                  </a:cubicBezTo>
                  <a:cubicBezTo>
                    <a:pt x="61680" y="11677"/>
                    <a:pt x="60738" y="12564"/>
                    <a:pt x="59696" y="13321"/>
                  </a:cubicBezTo>
                  <a:cubicBezTo>
                    <a:pt x="58591" y="14120"/>
                    <a:pt x="57309" y="14815"/>
                    <a:pt x="55908" y="15400"/>
                  </a:cubicBezTo>
                  <a:cubicBezTo>
                    <a:pt x="53101" y="16582"/>
                    <a:pt x="49798" y="17245"/>
                    <a:pt x="46233" y="17639"/>
                  </a:cubicBezTo>
                  <a:cubicBezTo>
                    <a:pt x="42662" y="18019"/>
                    <a:pt x="38821" y="18271"/>
                    <a:pt x="34783" y="18465"/>
                  </a:cubicBezTo>
                  <a:cubicBezTo>
                    <a:pt x="31589" y="18611"/>
                    <a:pt x="28268" y="18689"/>
                    <a:pt x="24843" y="18689"/>
                  </a:cubicBezTo>
                  <a:cubicBezTo>
                    <a:pt x="19601" y="18689"/>
                    <a:pt x="14118" y="18506"/>
                    <a:pt x="8477" y="18104"/>
                  </a:cubicBezTo>
                  <a:cubicBezTo>
                    <a:pt x="8164" y="18090"/>
                    <a:pt x="7848" y="18080"/>
                    <a:pt x="7532" y="18080"/>
                  </a:cubicBezTo>
                  <a:cubicBezTo>
                    <a:pt x="6665" y="18080"/>
                    <a:pt x="5793" y="18153"/>
                    <a:pt x="4947" y="18408"/>
                  </a:cubicBezTo>
                  <a:cubicBezTo>
                    <a:pt x="3796" y="18734"/>
                    <a:pt x="2734" y="19549"/>
                    <a:pt x="2238" y="20653"/>
                  </a:cubicBezTo>
                  <a:cubicBezTo>
                    <a:pt x="1720" y="21740"/>
                    <a:pt x="1621" y="22921"/>
                    <a:pt x="1567" y="24043"/>
                  </a:cubicBezTo>
                  <a:cubicBezTo>
                    <a:pt x="1531" y="25163"/>
                    <a:pt x="1497" y="26273"/>
                    <a:pt x="1462" y="27376"/>
                  </a:cubicBezTo>
                  <a:cubicBezTo>
                    <a:pt x="1330" y="31778"/>
                    <a:pt x="1203" y="36025"/>
                    <a:pt x="1082" y="40071"/>
                  </a:cubicBezTo>
                  <a:cubicBezTo>
                    <a:pt x="850" y="48159"/>
                    <a:pt x="641" y="55443"/>
                    <a:pt x="465" y="61572"/>
                  </a:cubicBezTo>
                  <a:cubicBezTo>
                    <a:pt x="306" y="67672"/>
                    <a:pt x="179" y="72620"/>
                    <a:pt x="89" y="76068"/>
                  </a:cubicBezTo>
                  <a:cubicBezTo>
                    <a:pt x="55" y="77760"/>
                    <a:pt x="29" y="79083"/>
                    <a:pt x="11" y="80012"/>
                  </a:cubicBezTo>
                  <a:cubicBezTo>
                    <a:pt x="7" y="80443"/>
                    <a:pt x="4" y="80782"/>
                    <a:pt x="1" y="81037"/>
                  </a:cubicBezTo>
                  <a:cubicBezTo>
                    <a:pt x="3" y="81267"/>
                    <a:pt x="7" y="81387"/>
                    <a:pt x="14" y="81387"/>
                  </a:cubicBezTo>
                  <a:cubicBezTo>
                    <a:pt x="22" y="81387"/>
                    <a:pt x="35" y="81269"/>
                    <a:pt x="50" y="81036"/>
                  </a:cubicBezTo>
                  <a:cubicBezTo>
                    <a:pt x="65" y="80782"/>
                    <a:pt x="81" y="80443"/>
                    <a:pt x="105" y="80010"/>
                  </a:cubicBezTo>
                  <a:cubicBezTo>
                    <a:pt x="145" y="79084"/>
                    <a:pt x="200" y="77762"/>
                    <a:pt x="270" y="76072"/>
                  </a:cubicBezTo>
                  <a:cubicBezTo>
                    <a:pt x="396" y="72625"/>
                    <a:pt x="574" y="67679"/>
                    <a:pt x="795" y="61580"/>
                  </a:cubicBezTo>
                  <a:cubicBezTo>
                    <a:pt x="1000" y="55453"/>
                    <a:pt x="1242" y="48169"/>
                    <a:pt x="1513" y="40083"/>
                  </a:cubicBezTo>
                  <a:cubicBezTo>
                    <a:pt x="1644" y="36036"/>
                    <a:pt x="1779" y="31791"/>
                    <a:pt x="1921" y="27389"/>
                  </a:cubicBezTo>
                  <a:cubicBezTo>
                    <a:pt x="1957" y="26290"/>
                    <a:pt x="1993" y="25179"/>
                    <a:pt x="2029" y="24062"/>
                  </a:cubicBezTo>
                  <a:cubicBezTo>
                    <a:pt x="2081" y="22959"/>
                    <a:pt x="2189" y="21834"/>
                    <a:pt x="2658" y="20854"/>
                  </a:cubicBezTo>
                  <a:cubicBezTo>
                    <a:pt x="3108" y="19866"/>
                    <a:pt x="4024" y="19162"/>
                    <a:pt x="5084" y="18854"/>
                  </a:cubicBezTo>
                  <a:cubicBezTo>
                    <a:pt x="5869" y="18617"/>
                    <a:pt x="6705" y="18547"/>
                    <a:pt x="7553" y="18547"/>
                  </a:cubicBezTo>
                  <a:cubicBezTo>
                    <a:pt x="7853" y="18547"/>
                    <a:pt x="8155" y="18556"/>
                    <a:pt x="8456" y="18569"/>
                  </a:cubicBezTo>
                  <a:cubicBezTo>
                    <a:pt x="13962" y="18962"/>
                    <a:pt x="19334" y="19141"/>
                    <a:pt x="24477" y="19141"/>
                  </a:cubicBezTo>
                  <a:cubicBezTo>
                    <a:pt x="28039" y="19141"/>
                    <a:pt x="31492" y="19055"/>
                    <a:pt x="34803" y="18894"/>
                  </a:cubicBezTo>
                  <a:cubicBezTo>
                    <a:pt x="38851" y="18687"/>
                    <a:pt x="42690" y="18422"/>
                    <a:pt x="46277" y="18022"/>
                  </a:cubicBezTo>
                  <a:cubicBezTo>
                    <a:pt x="49858" y="17611"/>
                    <a:pt x="53196" y="16923"/>
                    <a:pt x="56035" y="15704"/>
                  </a:cubicBezTo>
                  <a:cubicBezTo>
                    <a:pt x="57454" y="15099"/>
                    <a:pt x="58748" y="14386"/>
                    <a:pt x="59871" y="13560"/>
                  </a:cubicBezTo>
                  <a:cubicBezTo>
                    <a:pt x="60926" y="12779"/>
                    <a:pt x="61876" y="11868"/>
                    <a:pt x="62701" y="10849"/>
                  </a:cubicBezTo>
                  <a:cubicBezTo>
                    <a:pt x="64254" y="8943"/>
                    <a:pt x="65113" y="6953"/>
                    <a:pt x="65483" y="5271"/>
                  </a:cubicBezTo>
                  <a:cubicBezTo>
                    <a:pt x="65874" y="3586"/>
                    <a:pt x="65774" y="2216"/>
                    <a:pt x="65606" y="1333"/>
                  </a:cubicBezTo>
                  <a:cubicBezTo>
                    <a:pt x="65444" y="441"/>
                    <a:pt x="65258" y="0"/>
                    <a:pt x="6525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8048580" y="1162961"/>
              <a:ext cx="549656" cy="787445"/>
            </a:xfrm>
            <a:custGeom>
              <a:avLst/>
              <a:gdLst/>
              <a:ahLst/>
              <a:cxnLst/>
              <a:rect l="l" t="t" r="r" b="b"/>
              <a:pathLst>
                <a:path w="22831" h="32708" extrusionOk="0">
                  <a:moveTo>
                    <a:pt x="12373" y="0"/>
                  </a:moveTo>
                  <a:cubicBezTo>
                    <a:pt x="12216" y="0"/>
                    <a:pt x="12056" y="2"/>
                    <a:pt x="11891" y="6"/>
                  </a:cubicBezTo>
                  <a:lnTo>
                    <a:pt x="5161" y="161"/>
                  </a:lnTo>
                  <a:cubicBezTo>
                    <a:pt x="5161" y="161"/>
                    <a:pt x="1261" y="161"/>
                    <a:pt x="1247" y="2039"/>
                  </a:cubicBezTo>
                  <a:cubicBezTo>
                    <a:pt x="1247" y="2039"/>
                    <a:pt x="1" y="24844"/>
                    <a:pt x="7195" y="25203"/>
                  </a:cubicBezTo>
                  <a:lnTo>
                    <a:pt x="11576" y="25209"/>
                  </a:lnTo>
                  <a:lnTo>
                    <a:pt x="11576" y="28438"/>
                  </a:lnTo>
                  <a:cubicBezTo>
                    <a:pt x="11575" y="29527"/>
                    <a:pt x="12136" y="30539"/>
                    <a:pt x="13062" y="31114"/>
                  </a:cubicBezTo>
                  <a:cubicBezTo>
                    <a:pt x="14255" y="31852"/>
                    <a:pt x="16022" y="32707"/>
                    <a:pt x="17809" y="32707"/>
                  </a:cubicBezTo>
                  <a:cubicBezTo>
                    <a:pt x="18979" y="32707"/>
                    <a:pt x="20158" y="32340"/>
                    <a:pt x="21191" y="31334"/>
                  </a:cubicBezTo>
                  <a:cubicBezTo>
                    <a:pt x="22334" y="30222"/>
                    <a:pt x="22830" y="28603"/>
                    <a:pt x="22704" y="27014"/>
                  </a:cubicBezTo>
                  <a:lnTo>
                    <a:pt x="21751" y="14875"/>
                  </a:lnTo>
                  <a:lnTo>
                    <a:pt x="18934" y="8142"/>
                  </a:lnTo>
                  <a:lnTo>
                    <a:pt x="18934" y="2979"/>
                  </a:lnTo>
                  <a:cubicBezTo>
                    <a:pt x="18934" y="2979"/>
                    <a:pt x="18636" y="0"/>
                    <a:pt x="1237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7963839" y="1838745"/>
              <a:ext cx="931462" cy="1486391"/>
            </a:xfrm>
            <a:custGeom>
              <a:avLst/>
              <a:gdLst/>
              <a:ahLst/>
              <a:cxnLst/>
              <a:rect l="l" t="t" r="r" b="b"/>
              <a:pathLst>
                <a:path w="38690" h="61740" extrusionOk="0">
                  <a:moveTo>
                    <a:pt x="23615" y="0"/>
                  </a:moveTo>
                  <a:cubicBezTo>
                    <a:pt x="19579" y="0"/>
                    <a:pt x="16556" y="959"/>
                    <a:pt x="15415" y="1737"/>
                  </a:cubicBezTo>
                  <a:cubicBezTo>
                    <a:pt x="11326" y="4521"/>
                    <a:pt x="8429" y="11607"/>
                    <a:pt x="8429" y="11607"/>
                  </a:cubicBezTo>
                  <a:cubicBezTo>
                    <a:pt x="8429" y="11607"/>
                    <a:pt x="0" y="17295"/>
                    <a:pt x="5106" y="25949"/>
                  </a:cubicBezTo>
                  <a:lnTo>
                    <a:pt x="1150" y="57753"/>
                  </a:lnTo>
                  <a:cubicBezTo>
                    <a:pt x="6204" y="60906"/>
                    <a:pt x="14837" y="61739"/>
                    <a:pt x="22550" y="61739"/>
                  </a:cubicBezTo>
                  <a:cubicBezTo>
                    <a:pt x="31198" y="61739"/>
                    <a:pt x="38690" y="60692"/>
                    <a:pt x="38690" y="60692"/>
                  </a:cubicBezTo>
                  <a:lnTo>
                    <a:pt x="36985" y="34641"/>
                  </a:lnTo>
                  <a:lnTo>
                    <a:pt x="35984" y="21323"/>
                  </a:lnTo>
                  <a:cubicBezTo>
                    <a:pt x="37096" y="15410"/>
                    <a:pt x="36538" y="11449"/>
                    <a:pt x="36538" y="11449"/>
                  </a:cubicBezTo>
                  <a:lnTo>
                    <a:pt x="36185" y="9286"/>
                  </a:lnTo>
                  <a:cubicBezTo>
                    <a:pt x="35413" y="4539"/>
                    <a:pt x="31637" y="798"/>
                    <a:pt x="26864" y="203"/>
                  </a:cubicBezTo>
                  <a:cubicBezTo>
                    <a:pt x="25726" y="62"/>
                    <a:pt x="24638" y="0"/>
                    <a:pt x="23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89551" y="1139850"/>
              <a:ext cx="621111" cy="548116"/>
            </a:xfrm>
            <a:custGeom>
              <a:avLst/>
              <a:gdLst/>
              <a:ahLst/>
              <a:cxnLst/>
              <a:rect l="l" t="t" r="r" b="b"/>
              <a:pathLst>
                <a:path w="25799" h="22767" extrusionOk="0">
                  <a:moveTo>
                    <a:pt x="14310" y="101"/>
                  </a:moveTo>
                  <a:cubicBezTo>
                    <a:pt x="10804" y="101"/>
                    <a:pt x="7306" y="488"/>
                    <a:pt x="3880" y="1255"/>
                  </a:cubicBezTo>
                  <a:cubicBezTo>
                    <a:pt x="2985" y="1454"/>
                    <a:pt x="2072" y="1691"/>
                    <a:pt x="1321" y="2218"/>
                  </a:cubicBezTo>
                  <a:cubicBezTo>
                    <a:pt x="568" y="2746"/>
                    <a:pt x="0" y="3624"/>
                    <a:pt x="90" y="4539"/>
                  </a:cubicBezTo>
                  <a:cubicBezTo>
                    <a:pt x="178" y="5437"/>
                    <a:pt x="903" y="6198"/>
                    <a:pt x="1764" y="6474"/>
                  </a:cubicBezTo>
                  <a:cubicBezTo>
                    <a:pt x="2066" y="6571"/>
                    <a:pt x="2380" y="6616"/>
                    <a:pt x="2696" y="6616"/>
                  </a:cubicBezTo>
                  <a:cubicBezTo>
                    <a:pt x="3265" y="6616"/>
                    <a:pt x="3839" y="6472"/>
                    <a:pt x="4358" y="6235"/>
                  </a:cubicBezTo>
                  <a:lnTo>
                    <a:pt x="4358" y="6235"/>
                  </a:lnTo>
                  <a:cubicBezTo>
                    <a:pt x="3666" y="6575"/>
                    <a:pt x="3667" y="7721"/>
                    <a:pt x="4290" y="8195"/>
                  </a:cubicBezTo>
                  <a:cubicBezTo>
                    <a:pt x="4550" y="8392"/>
                    <a:pt x="4866" y="8480"/>
                    <a:pt x="5189" y="8480"/>
                  </a:cubicBezTo>
                  <a:cubicBezTo>
                    <a:pt x="5654" y="8480"/>
                    <a:pt x="6134" y="8298"/>
                    <a:pt x="6492" y="7994"/>
                  </a:cubicBezTo>
                  <a:cubicBezTo>
                    <a:pt x="7100" y="7479"/>
                    <a:pt x="7415" y="6699"/>
                    <a:pt x="7609" y="5925"/>
                  </a:cubicBezTo>
                  <a:cubicBezTo>
                    <a:pt x="8494" y="9888"/>
                    <a:pt x="9423" y="13955"/>
                    <a:pt x="11692" y="17324"/>
                  </a:cubicBezTo>
                  <a:cubicBezTo>
                    <a:pt x="13746" y="20377"/>
                    <a:pt x="17179" y="22767"/>
                    <a:pt x="20797" y="22767"/>
                  </a:cubicBezTo>
                  <a:cubicBezTo>
                    <a:pt x="21171" y="22767"/>
                    <a:pt x="21547" y="22741"/>
                    <a:pt x="21923" y="22688"/>
                  </a:cubicBezTo>
                  <a:lnTo>
                    <a:pt x="25178" y="21862"/>
                  </a:lnTo>
                  <a:cubicBezTo>
                    <a:pt x="25798" y="15739"/>
                    <a:pt x="25308" y="12223"/>
                    <a:pt x="24791" y="6088"/>
                  </a:cubicBezTo>
                  <a:cubicBezTo>
                    <a:pt x="24590" y="3717"/>
                    <a:pt x="24067" y="2435"/>
                    <a:pt x="22309" y="959"/>
                  </a:cubicBezTo>
                  <a:cubicBezTo>
                    <a:pt x="21169" y="1"/>
                    <a:pt x="18937" y="303"/>
                    <a:pt x="17451" y="205"/>
                  </a:cubicBezTo>
                  <a:cubicBezTo>
                    <a:pt x="16404" y="136"/>
                    <a:pt x="15357" y="101"/>
                    <a:pt x="14310" y="10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8213970" y="1463262"/>
              <a:ext cx="146304" cy="158269"/>
            </a:xfrm>
            <a:custGeom>
              <a:avLst/>
              <a:gdLst/>
              <a:ahLst/>
              <a:cxnLst/>
              <a:rect l="l" t="t" r="r" b="b"/>
              <a:pathLst>
                <a:path w="6077" h="6574" extrusionOk="0">
                  <a:moveTo>
                    <a:pt x="233" y="491"/>
                  </a:moveTo>
                  <a:cubicBezTo>
                    <a:pt x="166" y="511"/>
                    <a:pt x="99" y="531"/>
                    <a:pt x="33" y="551"/>
                  </a:cubicBezTo>
                  <a:lnTo>
                    <a:pt x="0" y="824"/>
                  </a:lnTo>
                  <a:lnTo>
                    <a:pt x="233" y="491"/>
                  </a:lnTo>
                  <a:close/>
                  <a:moveTo>
                    <a:pt x="2848" y="0"/>
                  </a:moveTo>
                  <a:cubicBezTo>
                    <a:pt x="2014" y="0"/>
                    <a:pt x="1181" y="214"/>
                    <a:pt x="367" y="452"/>
                  </a:cubicBezTo>
                  <a:lnTo>
                    <a:pt x="367" y="452"/>
                  </a:lnTo>
                  <a:lnTo>
                    <a:pt x="374" y="290"/>
                  </a:lnTo>
                  <a:lnTo>
                    <a:pt x="233" y="491"/>
                  </a:lnTo>
                  <a:lnTo>
                    <a:pt x="233" y="491"/>
                  </a:lnTo>
                  <a:cubicBezTo>
                    <a:pt x="277" y="478"/>
                    <a:pt x="322" y="465"/>
                    <a:pt x="367" y="452"/>
                  </a:cubicBezTo>
                  <a:lnTo>
                    <a:pt x="367" y="452"/>
                  </a:lnTo>
                  <a:lnTo>
                    <a:pt x="242" y="3261"/>
                  </a:lnTo>
                  <a:cubicBezTo>
                    <a:pt x="195" y="4305"/>
                    <a:pt x="216" y="5513"/>
                    <a:pt x="1026" y="6173"/>
                  </a:cubicBezTo>
                  <a:cubicBezTo>
                    <a:pt x="1365" y="6450"/>
                    <a:pt x="1794" y="6573"/>
                    <a:pt x="2232" y="6573"/>
                  </a:cubicBezTo>
                  <a:cubicBezTo>
                    <a:pt x="2611" y="6573"/>
                    <a:pt x="2997" y="6481"/>
                    <a:pt x="3338" y="6315"/>
                  </a:cubicBezTo>
                  <a:cubicBezTo>
                    <a:pt x="4071" y="5959"/>
                    <a:pt x="4626" y="5319"/>
                    <a:pt x="5095" y="4653"/>
                  </a:cubicBezTo>
                  <a:cubicBezTo>
                    <a:pt x="5616" y="3915"/>
                    <a:pt x="6076" y="3044"/>
                    <a:pt x="5941" y="2153"/>
                  </a:cubicBezTo>
                  <a:cubicBezTo>
                    <a:pt x="5766" y="1000"/>
                    <a:pt x="4615" y="201"/>
                    <a:pt x="3460" y="41"/>
                  </a:cubicBezTo>
                  <a:cubicBezTo>
                    <a:pt x="3256" y="13"/>
                    <a:pt x="3052" y="0"/>
                    <a:pt x="284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8251501" y="1490176"/>
              <a:ext cx="50148" cy="82264"/>
            </a:xfrm>
            <a:custGeom>
              <a:avLst/>
              <a:gdLst/>
              <a:ahLst/>
              <a:cxnLst/>
              <a:rect l="l" t="t" r="r" b="b"/>
              <a:pathLst>
                <a:path w="2083" h="3417" extrusionOk="0">
                  <a:moveTo>
                    <a:pt x="1346" y="1"/>
                  </a:moveTo>
                  <a:cubicBezTo>
                    <a:pt x="1241" y="1"/>
                    <a:pt x="807" y="384"/>
                    <a:pt x="212" y="986"/>
                  </a:cubicBezTo>
                  <a:lnTo>
                    <a:pt x="212" y="986"/>
                  </a:lnTo>
                  <a:cubicBezTo>
                    <a:pt x="148" y="1036"/>
                    <a:pt x="91" y="1094"/>
                    <a:pt x="45" y="1159"/>
                  </a:cubicBezTo>
                  <a:lnTo>
                    <a:pt x="366" y="1433"/>
                  </a:lnTo>
                  <a:cubicBezTo>
                    <a:pt x="370" y="1428"/>
                    <a:pt x="375" y="1423"/>
                    <a:pt x="379" y="1418"/>
                  </a:cubicBezTo>
                  <a:lnTo>
                    <a:pt x="379" y="1418"/>
                  </a:lnTo>
                  <a:cubicBezTo>
                    <a:pt x="480" y="1303"/>
                    <a:pt x="657" y="1235"/>
                    <a:pt x="840" y="1235"/>
                  </a:cubicBezTo>
                  <a:cubicBezTo>
                    <a:pt x="1025" y="1235"/>
                    <a:pt x="1217" y="1305"/>
                    <a:pt x="1343" y="1467"/>
                  </a:cubicBezTo>
                  <a:cubicBezTo>
                    <a:pt x="1570" y="1734"/>
                    <a:pt x="1599" y="2109"/>
                    <a:pt x="1467" y="2395"/>
                  </a:cubicBezTo>
                  <a:cubicBezTo>
                    <a:pt x="1341" y="2692"/>
                    <a:pt x="1103" y="2901"/>
                    <a:pt x="871" y="3019"/>
                  </a:cubicBezTo>
                  <a:cubicBezTo>
                    <a:pt x="396" y="3252"/>
                    <a:pt x="14" y="3218"/>
                    <a:pt x="10" y="3293"/>
                  </a:cubicBezTo>
                  <a:cubicBezTo>
                    <a:pt x="1" y="3326"/>
                    <a:pt x="165" y="3416"/>
                    <a:pt x="461" y="3416"/>
                  </a:cubicBezTo>
                  <a:cubicBezTo>
                    <a:pt x="610" y="3416"/>
                    <a:pt x="792" y="3393"/>
                    <a:pt x="1002" y="3329"/>
                  </a:cubicBezTo>
                  <a:cubicBezTo>
                    <a:pt x="1376" y="3203"/>
                    <a:pt x="1686" y="2934"/>
                    <a:pt x="1865" y="2583"/>
                  </a:cubicBezTo>
                  <a:cubicBezTo>
                    <a:pt x="2083" y="2186"/>
                    <a:pt x="2073" y="1577"/>
                    <a:pt x="1705" y="1157"/>
                  </a:cubicBezTo>
                  <a:cubicBezTo>
                    <a:pt x="1492" y="898"/>
                    <a:pt x="1190" y="778"/>
                    <a:pt x="894" y="772"/>
                  </a:cubicBezTo>
                  <a:lnTo>
                    <a:pt x="894" y="772"/>
                  </a:lnTo>
                  <a:cubicBezTo>
                    <a:pt x="1229" y="335"/>
                    <a:pt x="1409" y="47"/>
                    <a:pt x="1362" y="6"/>
                  </a:cubicBezTo>
                  <a:cubicBezTo>
                    <a:pt x="1358" y="2"/>
                    <a:pt x="1353" y="1"/>
                    <a:pt x="1346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098871" y="1445206"/>
              <a:ext cx="12110" cy="31418"/>
            </a:xfrm>
            <a:custGeom>
              <a:avLst/>
              <a:gdLst/>
              <a:ahLst/>
              <a:cxnLst/>
              <a:rect l="l" t="t" r="r" b="b"/>
              <a:pathLst>
                <a:path w="503" h="1305" extrusionOk="0">
                  <a:moveTo>
                    <a:pt x="232" y="1"/>
                  </a:moveTo>
                  <a:cubicBezTo>
                    <a:pt x="231" y="1"/>
                    <a:pt x="230" y="1"/>
                    <a:pt x="229" y="1"/>
                  </a:cubicBezTo>
                  <a:cubicBezTo>
                    <a:pt x="96" y="6"/>
                    <a:pt x="0" y="301"/>
                    <a:pt x="13" y="661"/>
                  </a:cubicBezTo>
                  <a:cubicBezTo>
                    <a:pt x="28" y="1019"/>
                    <a:pt x="143" y="1304"/>
                    <a:pt x="273" y="1304"/>
                  </a:cubicBezTo>
                  <a:cubicBezTo>
                    <a:pt x="274" y="1304"/>
                    <a:pt x="275" y="1304"/>
                    <a:pt x="276" y="1304"/>
                  </a:cubicBezTo>
                  <a:cubicBezTo>
                    <a:pt x="408" y="1299"/>
                    <a:pt x="503" y="1004"/>
                    <a:pt x="490" y="644"/>
                  </a:cubicBezTo>
                  <a:cubicBezTo>
                    <a:pt x="477" y="287"/>
                    <a:pt x="361" y="1"/>
                    <a:pt x="232" y="1"/>
                  </a:cubicBezTo>
                  <a:close/>
                </a:path>
              </a:pathLst>
            </a:custGeom>
            <a:solidFill>
              <a:srgbClr val="463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6952413" y="2438817"/>
              <a:ext cx="396274" cy="492165"/>
            </a:xfrm>
            <a:custGeom>
              <a:avLst/>
              <a:gdLst/>
              <a:ahLst/>
              <a:cxnLst/>
              <a:rect l="l" t="t" r="r" b="b"/>
              <a:pathLst>
                <a:path w="16460" h="20443" extrusionOk="0">
                  <a:moveTo>
                    <a:pt x="11150" y="1"/>
                  </a:moveTo>
                  <a:cubicBezTo>
                    <a:pt x="11143" y="1"/>
                    <a:pt x="11136" y="1"/>
                    <a:pt x="11129" y="3"/>
                  </a:cubicBezTo>
                  <a:cubicBezTo>
                    <a:pt x="10345" y="154"/>
                    <a:pt x="9618" y="2705"/>
                    <a:pt x="11246" y="5373"/>
                  </a:cubicBezTo>
                  <a:cubicBezTo>
                    <a:pt x="11246" y="5373"/>
                    <a:pt x="4667" y="3012"/>
                    <a:pt x="2095" y="3012"/>
                  </a:cubicBezTo>
                  <a:cubicBezTo>
                    <a:pt x="1508" y="3012"/>
                    <a:pt x="1130" y="3135"/>
                    <a:pt x="1086" y="3437"/>
                  </a:cubicBezTo>
                  <a:cubicBezTo>
                    <a:pt x="851" y="5063"/>
                    <a:pt x="8330" y="7700"/>
                    <a:pt x="8330" y="7700"/>
                  </a:cubicBezTo>
                  <a:cubicBezTo>
                    <a:pt x="8330" y="7700"/>
                    <a:pt x="4347" y="6646"/>
                    <a:pt x="2039" y="6646"/>
                  </a:cubicBezTo>
                  <a:cubicBezTo>
                    <a:pt x="1198" y="6646"/>
                    <a:pt x="580" y="6786"/>
                    <a:pt x="458" y="7168"/>
                  </a:cubicBezTo>
                  <a:cubicBezTo>
                    <a:pt x="0" y="8598"/>
                    <a:pt x="6591" y="10781"/>
                    <a:pt x="6591" y="10781"/>
                  </a:cubicBezTo>
                  <a:cubicBezTo>
                    <a:pt x="6591" y="10781"/>
                    <a:pt x="2675" y="9713"/>
                    <a:pt x="985" y="9713"/>
                  </a:cubicBezTo>
                  <a:cubicBezTo>
                    <a:pt x="458" y="9713"/>
                    <a:pt x="148" y="9817"/>
                    <a:pt x="239" y="10089"/>
                  </a:cubicBezTo>
                  <a:cubicBezTo>
                    <a:pt x="622" y="11234"/>
                    <a:pt x="5023" y="13405"/>
                    <a:pt x="5023" y="13405"/>
                  </a:cubicBezTo>
                  <a:cubicBezTo>
                    <a:pt x="5023" y="13405"/>
                    <a:pt x="2544" y="12555"/>
                    <a:pt x="1377" y="12555"/>
                  </a:cubicBezTo>
                  <a:cubicBezTo>
                    <a:pt x="954" y="12555"/>
                    <a:pt x="703" y="12666"/>
                    <a:pt x="805" y="12971"/>
                  </a:cubicBezTo>
                  <a:cubicBezTo>
                    <a:pt x="1189" y="14116"/>
                    <a:pt x="9577" y="20355"/>
                    <a:pt x="9577" y="20355"/>
                  </a:cubicBezTo>
                  <a:cubicBezTo>
                    <a:pt x="9684" y="20414"/>
                    <a:pt x="9796" y="20442"/>
                    <a:pt x="9912" y="20442"/>
                  </a:cubicBezTo>
                  <a:cubicBezTo>
                    <a:pt x="12313" y="20442"/>
                    <a:pt x="16460" y="8347"/>
                    <a:pt x="16460" y="8347"/>
                  </a:cubicBezTo>
                  <a:cubicBezTo>
                    <a:pt x="16460" y="8347"/>
                    <a:pt x="11992" y="1"/>
                    <a:pt x="1115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7182610" y="2068244"/>
              <a:ext cx="1340159" cy="1202691"/>
            </a:xfrm>
            <a:custGeom>
              <a:avLst/>
              <a:gdLst/>
              <a:ahLst/>
              <a:cxnLst/>
              <a:rect l="l" t="t" r="r" b="b"/>
              <a:pathLst>
                <a:path w="55666" h="49956" extrusionOk="0">
                  <a:moveTo>
                    <a:pt x="42815" y="1"/>
                  </a:moveTo>
                  <a:cubicBezTo>
                    <a:pt x="42815" y="1"/>
                    <a:pt x="36357" y="33165"/>
                    <a:pt x="30752" y="33165"/>
                  </a:cubicBezTo>
                  <a:cubicBezTo>
                    <a:pt x="30604" y="33165"/>
                    <a:pt x="30456" y="33142"/>
                    <a:pt x="30309" y="33094"/>
                  </a:cubicBezTo>
                  <a:cubicBezTo>
                    <a:pt x="17778" y="29029"/>
                    <a:pt x="6898" y="23741"/>
                    <a:pt x="6898" y="23741"/>
                  </a:cubicBezTo>
                  <a:lnTo>
                    <a:pt x="1" y="35885"/>
                  </a:lnTo>
                  <a:cubicBezTo>
                    <a:pt x="1" y="35885"/>
                    <a:pt x="17788" y="44603"/>
                    <a:pt x="22268" y="46718"/>
                  </a:cubicBezTo>
                  <a:cubicBezTo>
                    <a:pt x="24397" y="47723"/>
                    <a:pt x="29382" y="49956"/>
                    <a:pt x="34658" y="49956"/>
                  </a:cubicBezTo>
                  <a:cubicBezTo>
                    <a:pt x="40491" y="49956"/>
                    <a:pt x="46680" y="47228"/>
                    <a:pt x="49766" y="37098"/>
                  </a:cubicBezTo>
                  <a:cubicBezTo>
                    <a:pt x="55666" y="17739"/>
                    <a:pt x="55290" y="4367"/>
                    <a:pt x="55290" y="4367"/>
                  </a:cubicBezTo>
                  <a:lnTo>
                    <a:pt x="428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7275536" y="2700574"/>
              <a:ext cx="168043" cy="277753"/>
            </a:xfrm>
            <a:custGeom>
              <a:avLst/>
              <a:gdLst/>
              <a:ahLst/>
              <a:cxnLst/>
              <a:rect l="l" t="t" r="r" b="b"/>
              <a:pathLst>
                <a:path w="6980" h="11537" extrusionOk="0">
                  <a:moveTo>
                    <a:pt x="6920" y="0"/>
                  </a:moveTo>
                  <a:cubicBezTo>
                    <a:pt x="6772" y="0"/>
                    <a:pt x="5416" y="2647"/>
                    <a:pt x="3556" y="5790"/>
                  </a:cubicBezTo>
                  <a:cubicBezTo>
                    <a:pt x="1681" y="8972"/>
                    <a:pt x="1" y="11456"/>
                    <a:pt x="112" y="11534"/>
                  </a:cubicBezTo>
                  <a:cubicBezTo>
                    <a:pt x="113" y="11536"/>
                    <a:pt x="115" y="11536"/>
                    <a:pt x="117" y="11536"/>
                  </a:cubicBezTo>
                  <a:cubicBezTo>
                    <a:pt x="191" y="11536"/>
                    <a:pt x="670" y="10967"/>
                    <a:pt x="1364" y="10011"/>
                  </a:cubicBezTo>
                  <a:cubicBezTo>
                    <a:pt x="2078" y="9026"/>
                    <a:pt x="3013" y="7627"/>
                    <a:pt x="3957" y="6027"/>
                  </a:cubicBezTo>
                  <a:cubicBezTo>
                    <a:pt x="4901" y="4428"/>
                    <a:pt x="5675" y="2934"/>
                    <a:pt x="6193" y="1833"/>
                  </a:cubicBezTo>
                  <a:cubicBezTo>
                    <a:pt x="6710" y="731"/>
                    <a:pt x="6980" y="27"/>
                    <a:pt x="6924" y="1"/>
                  </a:cubicBezTo>
                  <a:cubicBezTo>
                    <a:pt x="6923" y="1"/>
                    <a:pt x="6921" y="0"/>
                    <a:pt x="6920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7338562" y="2690656"/>
              <a:ext cx="49715" cy="43744"/>
            </a:xfrm>
            <a:custGeom>
              <a:avLst/>
              <a:gdLst/>
              <a:ahLst/>
              <a:cxnLst/>
              <a:rect l="l" t="t" r="r" b="b"/>
              <a:pathLst>
                <a:path w="2065" h="1817" extrusionOk="0">
                  <a:moveTo>
                    <a:pt x="829" y="329"/>
                  </a:moveTo>
                  <a:cubicBezTo>
                    <a:pt x="857" y="329"/>
                    <a:pt x="887" y="330"/>
                    <a:pt x="918" y="333"/>
                  </a:cubicBezTo>
                  <a:cubicBezTo>
                    <a:pt x="1109" y="351"/>
                    <a:pt x="1347" y="456"/>
                    <a:pt x="1436" y="639"/>
                  </a:cubicBezTo>
                  <a:cubicBezTo>
                    <a:pt x="1535" y="817"/>
                    <a:pt x="1454" y="1067"/>
                    <a:pt x="1227" y="1235"/>
                  </a:cubicBezTo>
                  <a:cubicBezTo>
                    <a:pt x="1109" y="1319"/>
                    <a:pt x="982" y="1360"/>
                    <a:pt x="868" y="1360"/>
                  </a:cubicBezTo>
                  <a:cubicBezTo>
                    <a:pt x="760" y="1360"/>
                    <a:pt x="665" y="1323"/>
                    <a:pt x="600" y="1251"/>
                  </a:cubicBezTo>
                  <a:cubicBezTo>
                    <a:pt x="456" y="1112"/>
                    <a:pt x="441" y="851"/>
                    <a:pt x="493" y="668"/>
                  </a:cubicBezTo>
                  <a:cubicBezTo>
                    <a:pt x="533" y="518"/>
                    <a:pt x="602" y="416"/>
                    <a:pt x="672" y="345"/>
                  </a:cubicBezTo>
                  <a:lnTo>
                    <a:pt x="672" y="345"/>
                  </a:lnTo>
                  <a:cubicBezTo>
                    <a:pt x="719" y="335"/>
                    <a:pt x="772" y="329"/>
                    <a:pt x="829" y="329"/>
                  </a:cubicBezTo>
                  <a:close/>
                  <a:moveTo>
                    <a:pt x="991" y="1"/>
                  </a:moveTo>
                  <a:cubicBezTo>
                    <a:pt x="965" y="1"/>
                    <a:pt x="939" y="2"/>
                    <a:pt x="915" y="4"/>
                  </a:cubicBezTo>
                  <a:cubicBezTo>
                    <a:pt x="634" y="28"/>
                    <a:pt x="428" y="162"/>
                    <a:pt x="338" y="289"/>
                  </a:cubicBezTo>
                  <a:cubicBezTo>
                    <a:pt x="310" y="328"/>
                    <a:pt x="291" y="363"/>
                    <a:pt x="279" y="394"/>
                  </a:cubicBezTo>
                  <a:lnTo>
                    <a:pt x="279" y="394"/>
                  </a:lnTo>
                  <a:cubicBezTo>
                    <a:pt x="245" y="439"/>
                    <a:pt x="214" y="491"/>
                    <a:pt x="186" y="547"/>
                  </a:cubicBezTo>
                  <a:cubicBezTo>
                    <a:pt x="74" y="791"/>
                    <a:pt x="0" y="1184"/>
                    <a:pt x="278" y="1537"/>
                  </a:cubicBezTo>
                  <a:cubicBezTo>
                    <a:pt x="424" y="1729"/>
                    <a:pt x="660" y="1816"/>
                    <a:pt x="900" y="1816"/>
                  </a:cubicBezTo>
                  <a:cubicBezTo>
                    <a:pt x="1117" y="1816"/>
                    <a:pt x="1339" y="1745"/>
                    <a:pt x="1503" y="1614"/>
                  </a:cubicBezTo>
                  <a:cubicBezTo>
                    <a:pt x="1872" y="1370"/>
                    <a:pt x="2064" y="805"/>
                    <a:pt x="1811" y="426"/>
                  </a:cubicBezTo>
                  <a:cubicBezTo>
                    <a:pt x="1593" y="90"/>
                    <a:pt x="1253" y="1"/>
                    <a:pt x="991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7661733" y="3987576"/>
              <a:ext cx="57130" cy="1382699"/>
            </a:xfrm>
            <a:custGeom>
              <a:avLst/>
              <a:gdLst/>
              <a:ahLst/>
              <a:cxnLst/>
              <a:rect l="l" t="t" r="r" b="b"/>
              <a:pathLst>
                <a:path w="2373" h="57433" extrusionOk="0">
                  <a:moveTo>
                    <a:pt x="0" y="1"/>
                  </a:moveTo>
                  <a:lnTo>
                    <a:pt x="520" y="57433"/>
                  </a:lnTo>
                  <a:lnTo>
                    <a:pt x="2164" y="57349"/>
                  </a:lnTo>
                  <a:lnTo>
                    <a:pt x="237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406298" y="4037145"/>
              <a:ext cx="153671" cy="1380509"/>
            </a:xfrm>
            <a:custGeom>
              <a:avLst/>
              <a:gdLst/>
              <a:ahLst/>
              <a:cxnLst/>
              <a:rect l="l" t="t" r="r" b="b"/>
              <a:pathLst>
                <a:path w="6383" h="57342" extrusionOk="0">
                  <a:moveTo>
                    <a:pt x="4024" y="1"/>
                  </a:moveTo>
                  <a:lnTo>
                    <a:pt x="1" y="57294"/>
                  </a:lnTo>
                  <a:lnTo>
                    <a:pt x="1645" y="57341"/>
                  </a:lnTo>
                  <a:lnTo>
                    <a:pt x="6382" y="277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884988" y="4039383"/>
              <a:ext cx="113923" cy="1381568"/>
            </a:xfrm>
            <a:custGeom>
              <a:avLst/>
              <a:gdLst/>
              <a:ahLst/>
              <a:cxnLst/>
              <a:rect l="l" t="t" r="r" b="b"/>
              <a:pathLst>
                <a:path w="4732" h="57386" extrusionOk="0">
                  <a:moveTo>
                    <a:pt x="2365" y="1"/>
                  </a:moveTo>
                  <a:lnTo>
                    <a:pt x="1" y="57385"/>
                  </a:lnTo>
                  <a:lnTo>
                    <a:pt x="1645" y="57385"/>
                  </a:lnTo>
                  <a:lnTo>
                    <a:pt x="4731" y="208"/>
                  </a:lnTo>
                  <a:lnTo>
                    <a:pt x="23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117890" y="4025324"/>
              <a:ext cx="153647" cy="1380485"/>
            </a:xfrm>
            <a:custGeom>
              <a:avLst/>
              <a:gdLst/>
              <a:ahLst/>
              <a:cxnLst/>
              <a:rect l="l" t="t" r="r" b="b"/>
              <a:pathLst>
                <a:path w="6382" h="57341" extrusionOk="0">
                  <a:moveTo>
                    <a:pt x="4024" y="0"/>
                  </a:moveTo>
                  <a:lnTo>
                    <a:pt x="0" y="57293"/>
                  </a:lnTo>
                  <a:lnTo>
                    <a:pt x="1645" y="57341"/>
                  </a:lnTo>
                  <a:lnTo>
                    <a:pt x="6382" y="276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7628896" y="3886031"/>
              <a:ext cx="1442261" cy="181814"/>
            </a:xfrm>
            <a:custGeom>
              <a:avLst/>
              <a:gdLst/>
              <a:ahLst/>
              <a:cxnLst/>
              <a:rect l="l" t="t" r="r" b="b"/>
              <a:pathLst>
                <a:path w="59907" h="7552" extrusionOk="0">
                  <a:moveTo>
                    <a:pt x="1" y="1"/>
                  </a:moveTo>
                  <a:lnTo>
                    <a:pt x="566" y="6539"/>
                  </a:lnTo>
                  <a:lnTo>
                    <a:pt x="58921" y="7551"/>
                  </a:lnTo>
                  <a:lnTo>
                    <a:pt x="59907" y="9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3"/>
            <p:cNvSpPr/>
            <p:nvPr/>
          </p:nvSpPr>
          <p:spPr>
            <a:xfrm>
              <a:off x="7690309" y="4676047"/>
              <a:ext cx="1233362" cy="39507"/>
            </a:xfrm>
            <a:custGeom>
              <a:avLst/>
              <a:gdLst/>
              <a:ahLst/>
              <a:cxnLst/>
              <a:rect l="l" t="t" r="r" b="b"/>
              <a:pathLst>
                <a:path w="51230" h="1641" extrusionOk="0">
                  <a:moveTo>
                    <a:pt x="0" y="1"/>
                  </a:moveTo>
                  <a:lnTo>
                    <a:pt x="0" y="1157"/>
                  </a:lnTo>
                  <a:lnTo>
                    <a:pt x="51229" y="1640"/>
                  </a:lnTo>
                  <a:lnTo>
                    <a:pt x="51229" y="1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3"/>
            <p:cNvSpPr/>
            <p:nvPr/>
          </p:nvSpPr>
          <p:spPr>
            <a:xfrm>
              <a:off x="7605279" y="1947560"/>
              <a:ext cx="1577177" cy="2008987"/>
            </a:xfrm>
            <a:custGeom>
              <a:avLst/>
              <a:gdLst/>
              <a:ahLst/>
              <a:cxnLst/>
              <a:rect l="l" t="t" r="r" b="b"/>
              <a:pathLst>
                <a:path w="65511" h="83447" extrusionOk="0">
                  <a:moveTo>
                    <a:pt x="39655" y="1"/>
                  </a:moveTo>
                  <a:lnTo>
                    <a:pt x="39655" y="52627"/>
                  </a:lnTo>
                  <a:lnTo>
                    <a:pt x="0" y="51291"/>
                  </a:lnTo>
                  <a:lnTo>
                    <a:pt x="982" y="80522"/>
                  </a:lnTo>
                  <a:lnTo>
                    <a:pt x="60623" y="83446"/>
                  </a:lnTo>
                  <a:lnTo>
                    <a:pt x="62511" y="43983"/>
                  </a:lnTo>
                  <a:lnTo>
                    <a:pt x="65511" y="1015"/>
                  </a:lnTo>
                  <a:lnTo>
                    <a:pt x="396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3"/>
            <p:cNvSpPr/>
            <p:nvPr/>
          </p:nvSpPr>
          <p:spPr>
            <a:xfrm>
              <a:off x="8527728" y="1231885"/>
              <a:ext cx="252619" cy="295978"/>
            </a:xfrm>
            <a:custGeom>
              <a:avLst/>
              <a:gdLst/>
              <a:ahLst/>
              <a:cxnLst/>
              <a:rect l="l" t="t" r="r" b="b"/>
              <a:pathLst>
                <a:path w="10493" h="12294" extrusionOk="0">
                  <a:moveTo>
                    <a:pt x="5778" y="1"/>
                  </a:moveTo>
                  <a:cubicBezTo>
                    <a:pt x="5349" y="1"/>
                    <a:pt x="4920" y="67"/>
                    <a:pt x="4511" y="203"/>
                  </a:cubicBezTo>
                  <a:cubicBezTo>
                    <a:pt x="3058" y="689"/>
                    <a:pt x="1933" y="2046"/>
                    <a:pt x="1727" y="3567"/>
                  </a:cubicBezTo>
                  <a:lnTo>
                    <a:pt x="1" y="8790"/>
                  </a:lnTo>
                  <a:cubicBezTo>
                    <a:pt x="594" y="10511"/>
                    <a:pt x="2150" y="11860"/>
                    <a:pt x="3935" y="12205"/>
                  </a:cubicBezTo>
                  <a:cubicBezTo>
                    <a:pt x="4246" y="12265"/>
                    <a:pt x="4561" y="12294"/>
                    <a:pt x="4877" y="12294"/>
                  </a:cubicBezTo>
                  <a:cubicBezTo>
                    <a:pt x="6376" y="12294"/>
                    <a:pt x="7875" y="11637"/>
                    <a:pt x="8859" y="10503"/>
                  </a:cubicBezTo>
                  <a:cubicBezTo>
                    <a:pt x="10143" y="9019"/>
                    <a:pt x="10492" y="6912"/>
                    <a:pt x="10288" y="4961"/>
                  </a:cubicBezTo>
                  <a:cubicBezTo>
                    <a:pt x="10146" y="3594"/>
                    <a:pt x="9725" y="2193"/>
                    <a:pt x="8758" y="1217"/>
                  </a:cubicBezTo>
                  <a:cubicBezTo>
                    <a:pt x="7983" y="432"/>
                    <a:pt x="6879" y="1"/>
                    <a:pt x="5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3"/>
            <p:cNvSpPr/>
            <p:nvPr/>
          </p:nvSpPr>
          <p:spPr>
            <a:xfrm>
              <a:off x="8302851" y="1252011"/>
              <a:ext cx="477311" cy="640901"/>
            </a:xfrm>
            <a:custGeom>
              <a:avLst/>
              <a:gdLst/>
              <a:ahLst/>
              <a:cxnLst/>
              <a:rect l="l" t="t" r="r" b="b"/>
              <a:pathLst>
                <a:path w="19826" h="26621" extrusionOk="0">
                  <a:moveTo>
                    <a:pt x="8380" y="0"/>
                  </a:moveTo>
                  <a:cubicBezTo>
                    <a:pt x="8027" y="0"/>
                    <a:pt x="7676" y="67"/>
                    <a:pt x="7342" y="214"/>
                  </a:cubicBezTo>
                  <a:cubicBezTo>
                    <a:pt x="7342" y="214"/>
                    <a:pt x="2701" y="7219"/>
                    <a:pt x="3044" y="9894"/>
                  </a:cubicBezTo>
                  <a:cubicBezTo>
                    <a:pt x="3387" y="12570"/>
                    <a:pt x="310" y="14659"/>
                    <a:pt x="310" y="14659"/>
                  </a:cubicBezTo>
                  <a:cubicBezTo>
                    <a:pt x="144" y="17302"/>
                    <a:pt x="0" y="20300"/>
                    <a:pt x="325" y="22928"/>
                  </a:cubicBezTo>
                  <a:cubicBezTo>
                    <a:pt x="433" y="23793"/>
                    <a:pt x="575" y="24682"/>
                    <a:pt x="1034" y="25423"/>
                  </a:cubicBezTo>
                  <a:cubicBezTo>
                    <a:pt x="1447" y="26094"/>
                    <a:pt x="2179" y="26620"/>
                    <a:pt x="2952" y="26620"/>
                  </a:cubicBezTo>
                  <a:cubicBezTo>
                    <a:pt x="3035" y="26620"/>
                    <a:pt x="3118" y="26614"/>
                    <a:pt x="3201" y="26602"/>
                  </a:cubicBezTo>
                  <a:cubicBezTo>
                    <a:pt x="4602" y="26393"/>
                    <a:pt x="5144" y="24696"/>
                    <a:pt x="5392" y="23302"/>
                  </a:cubicBezTo>
                  <a:cubicBezTo>
                    <a:pt x="5926" y="24223"/>
                    <a:pt x="6481" y="25168"/>
                    <a:pt x="7322" y="25821"/>
                  </a:cubicBezTo>
                  <a:cubicBezTo>
                    <a:pt x="7869" y="26246"/>
                    <a:pt x="8571" y="26520"/>
                    <a:pt x="9253" y="26520"/>
                  </a:cubicBezTo>
                  <a:cubicBezTo>
                    <a:pt x="9620" y="26520"/>
                    <a:pt x="9981" y="26440"/>
                    <a:pt x="10309" y="26262"/>
                  </a:cubicBezTo>
                  <a:cubicBezTo>
                    <a:pt x="11135" y="25814"/>
                    <a:pt x="11502" y="24612"/>
                    <a:pt x="11021" y="23857"/>
                  </a:cubicBezTo>
                  <a:lnTo>
                    <a:pt x="11021" y="23857"/>
                  </a:lnTo>
                  <a:cubicBezTo>
                    <a:pt x="12207" y="25149"/>
                    <a:pt x="13955" y="25905"/>
                    <a:pt x="15707" y="25905"/>
                  </a:cubicBezTo>
                  <a:cubicBezTo>
                    <a:pt x="15965" y="25905"/>
                    <a:pt x="16222" y="25889"/>
                    <a:pt x="16478" y="25856"/>
                  </a:cubicBezTo>
                  <a:cubicBezTo>
                    <a:pt x="17898" y="25671"/>
                    <a:pt x="19484" y="24510"/>
                    <a:pt x="19100" y="23129"/>
                  </a:cubicBezTo>
                  <a:cubicBezTo>
                    <a:pt x="18845" y="22208"/>
                    <a:pt x="17859" y="21734"/>
                    <a:pt x="17002" y="21313"/>
                  </a:cubicBezTo>
                  <a:cubicBezTo>
                    <a:pt x="16145" y="20892"/>
                    <a:pt x="15206" y="20232"/>
                    <a:pt x="15211" y="19277"/>
                  </a:cubicBezTo>
                  <a:lnTo>
                    <a:pt x="15211" y="19277"/>
                  </a:lnTo>
                  <a:cubicBezTo>
                    <a:pt x="15693" y="19664"/>
                    <a:pt x="16311" y="19869"/>
                    <a:pt x="16928" y="19869"/>
                  </a:cubicBezTo>
                  <a:cubicBezTo>
                    <a:pt x="17255" y="19869"/>
                    <a:pt x="17581" y="19811"/>
                    <a:pt x="17887" y="19693"/>
                  </a:cubicBezTo>
                  <a:cubicBezTo>
                    <a:pt x="18770" y="19352"/>
                    <a:pt x="19441" y="18519"/>
                    <a:pt x="19590" y="17585"/>
                  </a:cubicBezTo>
                  <a:cubicBezTo>
                    <a:pt x="19825" y="16091"/>
                    <a:pt x="18793" y="14687"/>
                    <a:pt x="17634" y="13717"/>
                  </a:cubicBezTo>
                  <a:cubicBezTo>
                    <a:pt x="16474" y="12745"/>
                    <a:pt x="15104" y="11978"/>
                    <a:pt x="14224" y="10746"/>
                  </a:cubicBezTo>
                  <a:cubicBezTo>
                    <a:pt x="13305" y="9456"/>
                    <a:pt x="13042" y="7824"/>
                    <a:pt x="12814" y="6256"/>
                  </a:cubicBezTo>
                  <a:cubicBezTo>
                    <a:pt x="12583" y="4690"/>
                    <a:pt x="12340" y="3057"/>
                    <a:pt x="11444" y="1751"/>
                  </a:cubicBezTo>
                  <a:cubicBezTo>
                    <a:pt x="10755" y="745"/>
                    <a:pt x="9557" y="0"/>
                    <a:pt x="83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3"/>
            <p:cNvSpPr/>
            <p:nvPr/>
          </p:nvSpPr>
          <p:spPr>
            <a:xfrm>
              <a:off x="7897876" y="2862810"/>
              <a:ext cx="68662" cy="137516"/>
            </a:xfrm>
            <a:custGeom>
              <a:avLst/>
              <a:gdLst/>
              <a:ahLst/>
              <a:cxnLst/>
              <a:rect l="l" t="t" r="r" b="b"/>
              <a:pathLst>
                <a:path w="2852" h="5712" extrusionOk="0">
                  <a:moveTo>
                    <a:pt x="126" y="1"/>
                  </a:moveTo>
                  <a:cubicBezTo>
                    <a:pt x="124" y="1"/>
                    <a:pt x="123" y="1"/>
                    <a:pt x="121" y="1"/>
                  </a:cubicBezTo>
                  <a:cubicBezTo>
                    <a:pt x="0" y="29"/>
                    <a:pt x="252" y="1450"/>
                    <a:pt x="993" y="3055"/>
                  </a:cubicBezTo>
                  <a:cubicBezTo>
                    <a:pt x="1704" y="4616"/>
                    <a:pt x="2586" y="5712"/>
                    <a:pt x="2729" y="5712"/>
                  </a:cubicBezTo>
                  <a:cubicBezTo>
                    <a:pt x="2733" y="5712"/>
                    <a:pt x="2737" y="5710"/>
                    <a:pt x="2740" y="5708"/>
                  </a:cubicBezTo>
                  <a:cubicBezTo>
                    <a:pt x="2851" y="5632"/>
                    <a:pt x="2131" y="4426"/>
                    <a:pt x="1417" y="2860"/>
                  </a:cubicBezTo>
                  <a:cubicBezTo>
                    <a:pt x="705" y="1319"/>
                    <a:pt x="263" y="1"/>
                    <a:pt x="126" y="1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3"/>
            <p:cNvSpPr/>
            <p:nvPr/>
          </p:nvSpPr>
          <p:spPr>
            <a:xfrm>
              <a:off x="7905484" y="2871019"/>
              <a:ext cx="112310" cy="109589"/>
            </a:xfrm>
            <a:custGeom>
              <a:avLst/>
              <a:gdLst/>
              <a:ahLst/>
              <a:cxnLst/>
              <a:rect l="l" t="t" r="r" b="b"/>
              <a:pathLst>
                <a:path w="4665" h="4552" extrusionOk="0">
                  <a:moveTo>
                    <a:pt x="121" y="0"/>
                  </a:moveTo>
                  <a:cubicBezTo>
                    <a:pt x="117" y="0"/>
                    <a:pt x="114" y="1"/>
                    <a:pt x="110" y="3"/>
                  </a:cubicBezTo>
                  <a:cubicBezTo>
                    <a:pt x="1" y="54"/>
                    <a:pt x="610" y="1425"/>
                    <a:pt x="1898" y="2720"/>
                  </a:cubicBezTo>
                  <a:cubicBezTo>
                    <a:pt x="3084" y="3927"/>
                    <a:pt x="4342" y="4551"/>
                    <a:pt x="4562" y="4551"/>
                  </a:cubicBezTo>
                  <a:cubicBezTo>
                    <a:pt x="4580" y="4551"/>
                    <a:pt x="4590" y="4547"/>
                    <a:pt x="4594" y="4539"/>
                  </a:cubicBezTo>
                  <a:cubicBezTo>
                    <a:pt x="4664" y="4420"/>
                    <a:pt x="3456" y="3641"/>
                    <a:pt x="2231" y="2392"/>
                  </a:cubicBezTo>
                  <a:cubicBezTo>
                    <a:pt x="1029" y="1186"/>
                    <a:pt x="273" y="0"/>
                    <a:pt x="121" y="0"/>
                  </a:cubicBezTo>
                  <a:close/>
                </a:path>
              </a:pathLst>
            </a:custGeom>
            <a:solidFill>
              <a:srgbClr val="B27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3"/>
            <p:cNvSpPr/>
            <p:nvPr/>
          </p:nvSpPr>
          <p:spPr>
            <a:xfrm>
              <a:off x="7417212" y="2918830"/>
              <a:ext cx="31394" cy="73934"/>
            </a:xfrm>
            <a:custGeom>
              <a:avLst/>
              <a:gdLst/>
              <a:ahLst/>
              <a:cxnLst/>
              <a:rect l="l" t="t" r="r" b="b"/>
              <a:pathLst>
                <a:path w="1304" h="3071" extrusionOk="0">
                  <a:moveTo>
                    <a:pt x="273" y="1"/>
                  </a:moveTo>
                  <a:cubicBezTo>
                    <a:pt x="150" y="1"/>
                    <a:pt x="0" y="771"/>
                    <a:pt x="273" y="1672"/>
                  </a:cubicBezTo>
                  <a:cubicBezTo>
                    <a:pt x="527" y="2524"/>
                    <a:pt x="1032" y="3070"/>
                    <a:pt x="1173" y="3070"/>
                  </a:cubicBezTo>
                  <a:cubicBezTo>
                    <a:pt x="1182" y="3070"/>
                    <a:pt x="1190" y="3068"/>
                    <a:pt x="1196" y="3063"/>
                  </a:cubicBezTo>
                  <a:cubicBezTo>
                    <a:pt x="1304" y="2984"/>
                    <a:pt x="962" y="2359"/>
                    <a:pt x="722" y="1536"/>
                  </a:cubicBezTo>
                  <a:cubicBezTo>
                    <a:pt x="471" y="718"/>
                    <a:pt x="411" y="8"/>
                    <a:pt x="277" y="1"/>
                  </a:cubicBezTo>
                  <a:cubicBezTo>
                    <a:pt x="275" y="1"/>
                    <a:pt x="274" y="1"/>
                    <a:pt x="273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3"/>
            <p:cNvSpPr/>
            <p:nvPr/>
          </p:nvSpPr>
          <p:spPr>
            <a:xfrm>
              <a:off x="7466131" y="2848774"/>
              <a:ext cx="76751" cy="40350"/>
            </a:xfrm>
            <a:custGeom>
              <a:avLst/>
              <a:gdLst/>
              <a:ahLst/>
              <a:cxnLst/>
              <a:rect l="l" t="t" r="r" b="b"/>
              <a:pathLst>
                <a:path w="3188" h="1676" extrusionOk="0">
                  <a:moveTo>
                    <a:pt x="3052" y="0"/>
                  </a:moveTo>
                  <a:cubicBezTo>
                    <a:pt x="2836" y="0"/>
                    <a:pt x="2200" y="252"/>
                    <a:pt x="1484" y="632"/>
                  </a:cubicBezTo>
                  <a:cubicBezTo>
                    <a:pt x="637" y="1079"/>
                    <a:pt x="0" y="1535"/>
                    <a:pt x="60" y="1649"/>
                  </a:cubicBezTo>
                  <a:cubicBezTo>
                    <a:pt x="70" y="1667"/>
                    <a:pt x="95" y="1675"/>
                    <a:pt x="135" y="1675"/>
                  </a:cubicBezTo>
                  <a:cubicBezTo>
                    <a:pt x="351" y="1675"/>
                    <a:pt x="987" y="1423"/>
                    <a:pt x="1701" y="1045"/>
                  </a:cubicBezTo>
                  <a:cubicBezTo>
                    <a:pt x="2549" y="596"/>
                    <a:pt x="3187" y="140"/>
                    <a:pt x="3125" y="26"/>
                  </a:cubicBezTo>
                  <a:cubicBezTo>
                    <a:pt x="3116" y="9"/>
                    <a:pt x="3091" y="0"/>
                    <a:pt x="305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3"/>
            <p:cNvSpPr/>
            <p:nvPr/>
          </p:nvSpPr>
          <p:spPr>
            <a:xfrm>
              <a:off x="7552172" y="2925908"/>
              <a:ext cx="59297" cy="32429"/>
            </a:xfrm>
            <a:custGeom>
              <a:avLst/>
              <a:gdLst/>
              <a:ahLst/>
              <a:cxnLst/>
              <a:rect l="l" t="t" r="r" b="b"/>
              <a:pathLst>
                <a:path w="2463" h="1347" extrusionOk="0">
                  <a:moveTo>
                    <a:pt x="2216" y="1"/>
                  </a:moveTo>
                  <a:cubicBezTo>
                    <a:pt x="1963" y="1"/>
                    <a:pt x="1526" y="94"/>
                    <a:pt x="1072" y="341"/>
                  </a:cubicBezTo>
                  <a:cubicBezTo>
                    <a:pt x="378" y="711"/>
                    <a:pt x="0" y="1245"/>
                    <a:pt x="92" y="1330"/>
                  </a:cubicBezTo>
                  <a:cubicBezTo>
                    <a:pt x="103" y="1341"/>
                    <a:pt x="119" y="1346"/>
                    <a:pt x="140" y="1346"/>
                  </a:cubicBezTo>
                  <a:cubicBezTo>
                    <a:pt x="300" y="1346"/>
                    <a:pt x="741" y="1047"/>
                    <a:pt x="1294" y="752"/>
                  </a:cubicBezTo>
                  <a:cubicBezTo>
                    <a:pt x="1914" y="414"/>
                    <a:pt x="2463" y="199"/>
                    <a:pt x="2437" y="68"/>
                  </a:cubicBezTo>
                  <a:cubicBezTo>
                    <a:pt x="2429" y="26"/>
                    <a:pt x="2348" y="1"/>
                    <a:pt x="221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3"/>
            <p:cNvSpPr/>
            <p:nvPr/>
          </p:nvSpPr>
          <p:spPr>
            <a:xfrm>
              <a:off x="7681618" y="2845043"/>
              <a:ext cx="32068" cy="91220"/>
            </a:xfrm>
            <a:custGeom>
              <a:avLst/>
              <a:gdLst/>
              <a:ahLst/>
              <a:cxnLst/>
              <a:rect l="l" t="t" r="r" b="b"/>
              <a:pathLst>
                <a:path w="1332" h="3789" extrusionOk="0">
                  <a:moveTo>
                    <a:pt x="133" y="0"/>
                  </a:moveTo>
                  <a:cubicBezTo>
                    <a:pt x="130" y="0"/>
                    <a:pt x="127" y="0"/>
                    <a:pt x="125" y="1"/>
                  </a:cubicBezTo>
                  <a:cubicBezTo>
                    <a:pt x="1" y="36"/>
                    <a:pt x="141" y="912"/>
                    <a:pt x="441" y="1957"/>
                  </a:cubicBezTo>
                  <a:cubicBezTo>
                    <a:pt x="734" y="2983"/>
                    <a:pt x="1069" y="3789"/>
                    <a:pt x="1199" y="3789"/>
                  </a:cubicBezTo>
                  <a:cubicBezTo>
                    <a:pt x="1202" y="3789"/>
                    <a:pt x="1205" y="3789"/>
                    <a:pt x="1207" y="3788"/>
                  </a:cubicBezTo>
                  <a:cubicBezTo>
                    <a:pt x="1331" y="3752"/>
                    <a:pt x="1189" y="2875"/>
                    <a:pt x="890" y="1830"/>
                  </a:cubicBezTo>
                  <a:cubicBezTo>
                    <a:pt x="598" y="806"/>
                    <a:pt x="263" y="0"/>
                    <a:pt x="133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3"/>
            <p:cNvSpPr/>
            <p:nvPr/>
          </p:nvSpPr>
          <p:spPr>
            <a:xfrm>
              <a:off x="7682437" y="3083304"/>
              <a:ext cx="81999" cy="18995"/>
            </a:xfrm>
            <a:custGeom>
              <a:avLst/>
              <a:gdLst/>
              <a:ahLst/>
              <a:cxnLst/>
              <a:rect l="l" t="t" r="r" b="b"/>
              <a:pathLst>
                <a:path w="3406" h="789" extrusionOk="0">
                  <a:moveTo>
                    <a:pt x="1477" y="1"/>
                  </a:moveTo>
                  <a:cubicBezTo>
                    <a:pt x="603" y="1"/>
                    <a:pt x="0" y="388"/>
                    <a:pt x="60" y="485"/>
                  </a:cubicBezTo>
                  <a:cubicBezTo>
                    <a:pt x="72" y="514"/>
                    <a:pt x="121" y="524"/>
                    <a:pt x="201" y="524"/>
                  </a:cubicBezTo>
                  <a:cubicBezTo>
                    <a:pt x="399" y="524"/>
                    <a:pt x="787" y="459"/>
                    <a:pt x="1262" y="459"/>
                  </a:cubicBezTo>
                  <a:cubicBezTo>
                    <a:pt x="1402" y="459"/>
                    <a:pt x="1551" y="465"/>
                    <a:pt x="1704" y="480"/>
                  </a:cubicBezTo>
                  <a:cubicBezTo>
                    <a:pt x="2459" y="536"/>
                    <a:pt x="3056" y="788"/>
                    <a:pt x="3257" y="788"/>
                  </a:cubicBezTo>
                  <a:cubicBezTo>
                    <a:pt x="3291" y="788"/>
                    <a:pt x="3313" y="781"/>
                    <a:pt x="3324" y="765"/>
                  </a:cubicBezTo>
                  <a:cubicBezTo>
                    <a:pt x="3405" y="672"/>
                    <a:pt x="2760" y="96"/>
                    <a:pt x="1743" y="13"/>
                  </a:cubicBezTo>
                  <a:cubicBezTo>
                    <a:pt x="1652" y="4"/>
                    <a:pt x="1563" y="1"/>
                    <a:pt x="147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3"/>
            <p:cNvSpPr/>
            <p:nvPr/>
          </p:nvSpPr>
          <p:spPr>
            <a:xfrm>
              <a:off x="7825895" y="3005160"/>
              <a:ext cx="44876" cy="73886"/>
            </a:xfrm>
            <a:custGeom>
              <a:avLst/>
              <a:gdLst/>
              <a:ahLst/>
              <a:cxnLst/>
              <a:rect l="l" t="t" r="r" b="b"/>
              <a:pathLst>
                <a:path w="1864" h="3069" extrusionOk="0">
                  <a:moveTo>
                    <a:pt x="132" y="0"/>
                  </a:moveTo>
                  <a:cubicBezTo>
                    <a:pt x="125" y="0"/>
                    <a:pt x="120" y="2"/>
                    <a:pt x="115" y="4"/>
                  </a:cubicBezTo>
                  <a:cubicBezTo>
                    <a:pt x="0" y="65"/>
                    <a:pt x="275" y="799"/>
                    <a:pt x="725" y="1644"/>
                  </a:cubicBezTo>
                  <a:cubicBezTo>
                    <a:pt x="1158" y="2452"/>
                    <a:pt x="1594" y="3068"/>
                    <a:pt x="1732" y="3068"/>
                  </a:cubicBezTo>
                  <a:cubicBezTo>
                    <a:pt x="1738" y="3068"/>
                    <a:pt x="1744" y="3067"/>
                    <a:pt x="1749" y="3064"/>
                  </a:cubicBezTo>
                  <a:cubicBezTo>
                    <a:pt x="1863" y="3002"/>
                    <a:pt x="1589" y="2269"/>
                    <a:pt x="1138" y="1423"/>
                  </a:cubicBezTo>
                  <a:cubicBezTo>
                    <a:pt x="706" y="616"/>
                    <a:pt x="269" y="0"/>
                    <a:pt x="132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3"/>
            <p:cNvSpPr/>
            <p:nvPr/>
          </p:nvSpPr>
          <p:spPr>
            <a:xfrm>
              <a:off x="7908758" y="3131019"/>
              <a:ext cx="76992" cy="44491"/>
            </a:xfrm>
            <a:custGeom>
              <a:avLst/>
              <a:gdLst/>
              <a:ahLst/>
              <a:cxnLst/>
              <a:rect l="l" t="t" r="r" b="b"/>
              <a:pathLst>
                <a:path w="3198" h="1848" extrusionOk="0">
                  <a:moveTo>
                    <a:pt x="3068" y="0"/>
                  </a:moveTo>
                  <a:cubicBezTo>
                    <a:pt x="2862" y="0"/>
                    <a:pt x="2212" y="292"/>
                    <a:pt x="1480" y="722"/>
                  </a:cubicBezTo>
                  <a:cubicBezTo>
                    <a:pt x="634" y="1220"/>
                    <a:pt x="0" y="1714"/>
                    <a:pt x="66" y="1825"/>
                  </a:cubicBezTo>
                  <a:cubicBezTo>
                    <a:pt x="75" y="1841"/>
                    <a:pt x="96" y="1848"/>
                    <a:pt x="128" y="1848"/>
                  </a:cubicBezTo>
                  <a:cubicBezTo>
                    <a:pt x="334" y="1848"/>
                    <a:pt x="986" y="1555"/>
                    <a:pt x="1718" y="1125"/>
                  </a:cubicBezTo>
                  <a:cubicBezTo>
                    <a:pt x="2564" y="629"/>
                    <a:pt x="3198" y="134"/>
                    <a:pt x="3131" y="23"/>
                  </a:cubicBezTo>
                  <a:cubicBezTo>
                    <a:pt x="3122" y="8"/>
                    <a:pt x="3100" y="0"/>
                    <a:pt x="306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3"/>
            <p:cNvSpPr/>
            <p:nvPr/>
          </p:nvSpPr>
          <p:spPr>
            <a:xfrm>
              <a:off x="8090566" y="2957565"/>
              <a:ext cx="56311" cy="48463"/>
            </a:xfrm>
            <a:custGeom>
              <a:avLst/>
              <a:gdLst/>
              <a:ahLst/>
              <a:cxnLst/>
              <a:rect l="l" t="t" r="r" b="b"/>
              <a:pathLst>
                <a:path w="2339" h="2013" extrusionOk="0">
                  <a:moveTo>
                    <a:pt x="2209" y="0"/>
                  </a:moveTo>
                  <a:cubicBezTo>
                    <a:pt x="2046" y="0"/>
                    <a:pt x="1547" y="346"/>
                    <a:pt x="1013" y="835"/>
                  </a:cubicBezTo>
                  <a:cubicBezTo>
                    <a:pt x="415" y="1382"/>
                    <a:pt x="1" y="1903"/>
                    <a:pt x="89" y="1998"/>
                  </a:cubicBezTo>
                  <a:cubicBezTo>
                    <a:pt x="98" y="2008"/>
                    <a:pt x="113" y="2013"/>
                    <a:pt x="132" y="2013"/>
                  </a:cubicBezTo>
                  <a:cubicBezTo>
                    <a:pt x="295" y="2013"/>
                    <a:pt x="795" y="1668"/>
                    <a:pt x="1328" y="1180"/>
                  </a:cubicBezTo>
                  <a:cubicBezTo>
                    <a:pt x="1926" y="631"/>
                    <a:pt x="2339" y="110"/>
                    <a:pt x="2252" y="15"/>
                  </a:cubicBezTo>
                  <a:cubicBezTo>
                    <a:pt x="2243" y="5"/>
                    <a:pt x="2228" y="0"/>
                    <a:pt x="2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3"/>
            <p:cNvSpPr/>
            <p:nvPr/>
          </p:nvSpPr>
          <p:spPr>
            <a:xfrm>
              <a:off x="8076410" y="2745208"/>
              <a:ext cx="12375" cy="91148"/>
            </a:xfrm>
            <a:custGeom>
              <a:avLst/>
              <a:gdLst/>
              <a:ahLst/>
              <a:cxnLst/>
              <a:rect l="l" t="t" r="r" b="b"/>
              <a:pathLst>
                <a:path w="514" h="3786" extrusionOk="0">
                  <a:moveTo>
                    <a:pt x="297" y="1"/>
                  </a:moveTo>
                  <a:cubicBezTo>
                    <a:pt x="168" y="1"/>
                    <a:pt x="46" y="844"/>
                    <a:pt x="24" y="1888"/>
                  </a:cubicBezTo>
                  <a:cubicBezTo>
                    <a:pt x="1" y="2933"/>
                    <a:pt x="87" y="3784"/>
                    <a:pt x="216" y="3786"/>
                  </a:cubicBezTo>
                  <a:cubicBezTo>
                    <a:pt x="216" y="3786"/>
                    <a:pt x="217" y="3786"/>
                    <a:pt x="217" y="3786"/>
                  </a:cubicBezTo>
                  <a:cubicBezTo>
                    <a:pt x="346" y="3786"/>
                    <a:pt x="468" y="2943"/>
                    <a:pt x="491" y="1898"/>
                  </a:cubicBezTo>
                  <a:cubicBezTo>
                    <a:pt x="513" y="853"/>
                    <a:pt x="427" y="4"/>
                    <a:pt x="298" y="1"/>
                  </a:cubicBezTo>
                  <a:cubicBezTo>
                    <a:pt x="298" y="1"/>
                    <a:pt x="297" y="1"/>
                    <a:pt x="2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3"/>
            <p:cNvSpPr/>
            <p:nvPr/>
          </p:nvSpPr>
          <p:spPr>
            <a:xfrm>
              <a:off x="8176173" y="2748650"/>
              <a:ext cx="61319" cy="52002"/>
            </a:xfrm>
            <a:custGeom>
              <a:avLst/>
              <a:gdLst/>
              <a:ahLst/>
              <a:cxnLst/>
              <a:rect l="l" t="t" r="r" b="b"/>
              <a:pathLst>
                <a:path w="2547" h="2160" extrusionOk="0">
                  <a:moveTo>
                    <a:pt x="2421" y="0"/>
                  </a:moveTo>
                  <a:cubicBezTo>
                    <a:pt x="2254" y="0"/>
                    <a:pt x="1709" y="377"/>
                    <a:pt x="1118" y="906"/>
                  </a:cubicBezTo>
                  <a:cubicBezTo>
                    <a:pt x="463" y="1495"/>
                    <a:pt x="1" y="2051"/>
                    <a:pt x="88" y="2145"/>
                  </a:cubicBezTo>
                  <a:cubicBezTo>
                    <a:pt x="96" y="2155"/>
                    <a:pt x="110" y="2160"/>
                    <a:pt x="129" y="2160"/>
                  </a:cubicBezTo>
                  <a:cubicBezTo>
                    <a:pt x="295" y="2160"/>
                    <a:pt x="841" y="1784"/>
                    <a:pt x="1430" y="1254"/>
                  </a:cubicBezTo>
                  <a:cubicBezTo>
                    <a:pt x="2086" y="666"/>
                    <a:pt x="2547" y="111"/>
                    <a:pt x="2462" y="14"/>
                  </a:cubicBezTo>
                  <a:cubicBezTo>
                    <a:pt x="2453" y="5"/>
                    <a:pt x="2439" y="0"/>
                    <a:pt x="2421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8155397" y="2588678"/>
              <a:ext cx="43889" cy="48294"/>
            </a:xfrm>
            <a:custGeom>
              <a:avLst/>
              <a:gdLst/>
              <a:ahLst/>
              <a:cxnLst/>
              <a:rect l="l" t="t" r="r" b="b"/>
              <a:pathLst>
                <a:path w="1823" h="2006" extrusionOk="0">
                  <a:moveTo>
                    <a:pt x="136" y="1"/>
                  </a:moveTo>
                  <a:cubicBezTo>
                    <a:pt x="121" y="1"/>
                    <a:pt x="109" y="4"/>
                    <a:pt x="100" y="12"/>
                  </a:cubicBezTo>
                  <a:cubicBezTo>
                    <a:pt x="0" y="94"/>
                    <a:pt x="283" y="603"/>
                    <a:pt x="730" y="1152"/>
                  </a:cubicBezTo>
                  <a:cubicBezTo>
                    <a:pt x="1138" y="1649"/>
                    <a:pt x="1542" y="2005"/>
                    <a:pt x="1687" y="2005"/>
                  </a:cubicBezTo>
                  <a:cubicBezTo>
                    <a:pt x="1702" y="2005"/>
                    <a:pt x="1714" y="2002"/>
                    <a:pt x="1723" y="1994"/>
                  </a:cubicBezTo>
                  <a:cubicBezTo>
                    <a:pt x="1822" y="1913"/>
                    <a:pt x="1540" y="1403"/>
                    <a:pt x="1093" y="855"/>
                  </a:cubicBezTo>
                  <a:cubicBezTo>
                    <a:pt x="685" y="358"/>
                    <a:pt x="281" y="1"/>
                    <a:pt x="13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8310459" y="2550207"/>
              <a:ext cx="80073" cy="72177"/>
            </a:xfrm>
            <a:custGeom>
              <a:avLst/>
              <a:gdLst/>
              <a:ahLst/>
              <a:cxnLst/>
              <a:rect l="l" t="t" r="r" b="b"/>
              <a:pathLst>
                <a:path w="3326" h="2998" extrusionOk="0">
                  <a:moveTo>
                    <a:pt x="3209" y="0"/>
                  </a:moveTo>
                  <a:cubicBezTo>
                    <a:pt x="3040" y="0"/>
                    <a:pt x="2311" y="565"/>
                    <a:pt x="1503" y="1329"/>
                  </a:cubicBezTo>
                  <a:cubicBezTo>
                    <a:pt x="633" y="2150"/>
                    <a:pt x="1" y="2893"/>
                    <a:pt x="89" y="2988"/>
                  </a:cubicBezTo>
                  <a:cubicBezTo>
                    <a:pt x="95" y="2995"/>
                    <a:pt x="105" y="2998"/>
                    <a:pt x="117" y="2998"/>
                  </a:cubicBezTo>
                  <a:cubicBezTo>
                    <a:pt x="286" y="2998"/>
                    <a:pt x="1015" y="2433"/>
                    <a:pt x="1823" y="1669"/>
                  </a:cubicBezTo>
                  <a:cubicBezTo>
                    <a:pt x="2694" y="847"/>
                    <a:pt x="3326" y="104"/>
                    <a:pt x="3237" y="10"/>
                  </a:cubicBezTo>
                  <a:cubicBezTo>
                    <a:pt x="3231" y="3"/>
                    <a:pt x="3222" y="0"/>
                    <a:pt x="3209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8195023" y="2453718"/>
              <a:ext cx="65990" cy="87031"/>
            </a:xfrm>
            <a:custGeom>
              <a:avLst/>
              <a:gdLst/>
              <a:ahLst/>
              <a:cxnLst/>
              <a:rect l="l" t="t" r="r" b="b"/>
              <a:pathLst>
                <a:path w="2741" h="3615" extrusionOk="0">
                  <a:moveTo>
                    <a:pt x="124" y="1"/>
                  </a:moveTo>
                  <a:cubicBezTo>
                    <a:pt x="117" y="1"/>
                    <a:pt x="111" y="2"/>
                    <a:pt x="106" y="6"/>
                  </a:cubicBezTo>
                  <a:cubicBezTo>
                    <a:pt x="0" y="81"/>
                    <a:pt x="480" y="948"/>
                    <a:pt x="1179" y="1942"/>
                  </a:cubicBezTo>
                  <a:cubicBezTo>
                    <a:pt x="1846" y="2891"/>
                    <a:pt x="2469" y="3615"/>
                    <a:pt x="2617" y="3615"/>
                  </a:cubicBezTo>
                  <a:cubicBezTo>
                    <a:pt x="2625" y="3615"/>
                    <a:pt x="2631" y="3613"/>
                    <a:pt x="2636" y="3610"/>
                  </a:cubicBezTo>
                  <a:cubicBezTo>
                    <a:pt x="2740" y="3536"/>
                    <a:pt x="2260" y="2669"/>
                    <a:pt x="1561" y="1675"/>
                  </a:cubicBezTo>
                  <a:cubicBezTo>
                    <a:pt x="896" y="724"/>
                    <a:pt x="272" y="1"/>
                    <a:pt x="12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8285783" y="2306626"/>
              <a:ext cx="66977" cy="82144"/>
            </a:xfrm>
            <a:custGeom>
              <a:avLst/>
              <a:gdLst/>
              <a:ahLst/>
              <a:cxnLst/>
              <a:rect l="l" t="t" r="r" b="b"/>
              <a:pathLst>
                <a:path w="2782" h="3412" extrusionOk="0">
                  <a:moveTo>
                    <a:pt x="117" y="1"/>
                  </a:moveTo>
                  <a:cubicBezTo>
                    <a:pt x="103" y="1"/>
                    <a:pt x="93" y="5"/>
                    <a:pt x="87" y="12"/>
                  </a:cubicBezTo>
                  <a:cubicBezTo>
                    <a:pt x="0" y="113"/>
                    <a:pt x="659" y="801"/>
                    <a:pt x="1357" y="1727"/>
                  </a:cubicBezTo>
                  <a:cubicBezTo>
                    <a:pt x="2038" y="2615"/>
                    <a:pt x="2512" y="3411"/>
                    <a:pt x="2654" y="3411"/>
                  </a:cubicBezTo>
                  <a:cubicBezTo>
                    <a:pt x="2659" y="3411"/>
                    <a:pt x="2663" y="3410"/>
                    <a:pt x="2667" y="3408"/>
                  </a:cubicBezTo>
                  <a:cubicBezTo>
                    <a:pt x="2781" y="3361"/>
                    <a:pt x="2468" y="2411"/>
                    <a:pt x="1730" y="1442"/>
                  </a:cubicBezTo>
                  <a:cubicBezTo>
                    <a:pt x="1051" y="545"/>
                    <a:pt x="291" y="1"/>
                    <a:pt x="11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8172490" y="2284959"/>
              <a:ext cx="57371" cy="82698"/>
            </a:xfrm>
            <a:custGeom>
              <a:avLst/>
              <a:gdLst/>
              <a:ahLst/>
              <a:cxnLst/>
              <a:rect l="l" t="t" r="r" b="b"/>
              <a:pathLst>
                <a:path w="2383" h="3435" extrusionOk="0">
                  <a:moveTo>
                    <a:pt x="2256" y="1"/>
                  </a:moveTo>
                  <a:cubicBezTo>
                    <a:pt x="2114" y="1"/>
                    <a:pt x="1567" y="692"/>
                    <a:pt x="995" y="1593"/>
                  </a:cubicBezTo>
                  <a:cubicBezTo>
                    <a:pt x="396" y="2538"/>
                    <a:pt x="0" y="3361"/>
                    <a:pt x="110" y="3430"/>
                  </a:cubicBezTo>
                  <a:cubicBezTo>
                    <a:pt x="115" y="3433"/>
                    <a:pt x="121" y="3435"/>
                    <a:pt x="128" y="3435"/>
                  </a:cubicBezTo>
                  <a:cubicBezTo>
                    <a:pt x="272" y="3435"/>
                    <a:pt x="820" y="2745"/>
                    <a:pt x="1390" y="1843"/>
                  </a:cubicBezTo>
                  <a:cubicBezTo>
                    <a:pt x="1988" y="897"/>
                    <a:pt x="2383" y="74"/>
                    <a:pt x="2273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8292451" y="2106811"/>
              <a:ext cx="28505" cy="78436"/>
            </a:xfrm>
            <a:custGeom>
              <a:avLst/>
              <a:gdLst/>
              <a:ahLst/>
              <a:cxnLst/>
              <a:rect l="l" t="t" r="r" b="b"/>
              <a:pathLst>
                <a:path w="1184" h="3258" extrusionOk="0">
                  <a:moveTo>
                    <a:pt x="1049" y="1"/>
                  </a:moveTo>
                  <a:cubicBezTo>
                    <a:pt x="912" y="1"/>
                    <a:pt x="409" y="604"/>
                    <a:pt x="212" y="1522"/>
                  </a:cubicBezTo>
                  <a:cubicBezTo>
                    <a:pt x="0" y="2475"/>
                    <a:pt x="232" y="3257"/>
                    <a:pt x="354" y="3257"/>
                  </a:cubicBezTo>
                  <a:cubicBezTo>
                    <a:pt x="356" y="3257"/>
                    <a:pt x="358" y="3257"/>
                    <a:pt x="360" y="3257"/>
                  </a:cubicBezTo>
                  <a:cubicBezTo>
                    <a:pt x="494" y="3237"/>
                    <a:pt x="471" y="2492"/>
                    <a:pt x="669" y="1622"/>
                  </a:cubicBezTo>
                  <a:cubicBezTo>
                    <a:pt x="853" y="748"/>
                    <a:pt x="1183" y="81"/>
                    <a:pt x="1069" y="7"/>
                  </a:cubicBezTo>
                  <a:cubicBezTo>
                    <a:pt x="1064" y="3"/>
                    <a:pt x="1057" y="1"/>
                    <a:pt x="1049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8402735" y="2185027"/>
              <a:ext cx="48367" cy="56865"/>
            </a:xfrm>
            <a:custGeom>
              <a:avLst/>
              <a:gdLst/>
              <a:ahLst/>
              <a:cxnLst/>
              <a:rect l="l" t="t" r="r" b="b"/>
              <a:pathLst>
                <a:path w="2009" h="2362" extrusionOk="0">
                  <a:moveTo>
                    <a:pt x="1877" y="0"/>
                  </a:moveTo>
                  <a:cubicBezTo>
                    <a:pt x="1732" y="0"/>
                    <a:pt x="1281" y="439"/>
                    <a:pt x="820" y="1038"/>
                  </a:cubicBezTo>
                  <a:cubicBezTo>
                    <a:pt x="322" y="1686"/>
                    <a:pt x="0" y="2274"/>
                    <a:pt x="103" y="2352"/>
                  </a:cubicBezTo>
                  <a:cubicBezTo>
                    <a:pt x="111" y="2358"/>
                    <a:pt x="121" y="2361"/>
                    <a:pt x="133" y="2361"/>
                  </a:cubicBezTo>
                  <a:cubicBezTo>
                    <a:pt x="280" y="2361"/>
                    <a:pt x="730" y="1921"/>
                    <a:pt x="1191" y="1324"/>
                  </a:cubicBezTo>
                  <a:cubicBezTo>
                    <a:pt x="1689" y="675"/>
                    <a:pt x="2009" y="88"/>
                    <a:pt x="1906" y="9"/>
                  </a:cubicBezTo>
                  <a:cubicBezTo>
                    <a:pt x="1898" y="3"/>
                    <a:pt x="1889" y="0"/>
                    <a:pt x="1877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8432443" y="2311007"/>
              <a:ext cx="53446" cy="56119"/>
            </a:xfrm>
            <a:custGeom>
              <a:avLst/>
              <a:gdLst/>
              <a:ahLst/>
              <a:cxnLst/>
              <a:rect l="l" t="t" r="r" b="b"/>
              <a:pathLst>
                <a:path w="2220" h="2331" extrusionOk="0">
                  <a:moveTo>
                    <a:pt x="2091" y="1"/>
                  </a:moveTo>
                  <a:cubicBezTo>
                    <a:pt x="1938" y="1"/>
                    <a:pt x="1448" y="426"/>
                    <a:pt x="935" y="1012"/>
                  </a:cubicBezTo>
                  <a:cubicBezTo>
                    <a:pt x="375" y="1649"/>
                    <a:pt x="1" y="2235"/>
                    <a:pt x="97" y="2320"/>
                  </a:cubicBezTo>
                  <a:cubicBezTo>
                    <a:pt x="105" y="2327"/>
                    <a:pt x="116" y="2330"/>
                    <a:pt x="130" y="2330"/>
                  </a:cubicBezTo>
                  <a:cubicBezTo>
                    <a:pt x="283" y="2330"/>
                    <a:pt x="773" y="1905"/>
                    <a:pt x="1286" y="1319"/>
                  </a:cubicBezTo>
                  <a:cubicBezTo>
                    <a:pt x="1846" y="682"/>
                    <a:pt x="2220" y="98"/>
                    <a:pt x="2124" y="11"/>
                  </a:cubicBezTo>
                  <a:cubicBezTo>
                    <a:pt x="2116" y="4"/>
                    <a:pt x="2105" y="1"/>
                    <a:pt x="209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8334364" y="2001968"/>
              <a:ext cx="61271" cy="82987"/>
            </a:xfrm>
            <a:custGeom>
              <a:avLst/>
              <a:gdLst/>
              <a:ahLst/>
              <a:cxnLst/>
              <a:rect l="l" t="t" r="r" b="b"/>
              <a:pathLst>
                <a:path w="2545" h="3447" extrusionOk="0">
                  <a:moveTo>
                    <a:pt x="127" y="1"/>
                  </a:moveTo>
                  <a:cubicBezTo>
                    <a:pt x="120" y="1"/>
                    <a:pt x="113" y="2"/>
                    <a:pt x="109" y="6"/>
                  </a:cubicBezTo>
                  <a:cubicBezTo>
                    <a:pt x="1" y="77"/>
                    <a:pt x="435" y="907"/>
                    <a:pt x="1078" y="1856"/>
                  </a:cubicBezTo>
                  <a:cubicBezTo>
                    <a:pt x="1693" y="2759"/>
                    <a:pt x="2273" y="3446"/>
                    <a:pt x="2418" y="3446"/>
                  </a:cubicBezTo>
                  <a:cubicBezTo>
                    <a:pt x="2426" y="3446"/>
                    <a:pt x="2432" y="3445"/>
                    <a:pt x="2437" y="3441"/>
                  </a:cubicBezTo>
                  <a:cubicBezTo>
                    <a:pt x="2545" y="3369"/>
                    <a:pt x="2110" y="2541"/>
                    <a:pt x="1467" y="1593"/>
                  </a:cubicBezTo>
                  <a:cubicBezTo>
                    <a:pt x="852" y="688"/>
                    <a:pt x="271" y="1"/>
                    <a:pt x="12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8441928" y="1985260"/>
              <a:ext cx="35751" cy="61102"/>
            </a:xfrm>
            <a:custGeom>
              <a:avLst/>
              <a:gdLst/>
              <a:ahLst/>
              <a:cxnLst/>
              <a:rect l="l" t="t" r="r" b="b"/>
              <a:pathLst>
                <a:path w="1485" h="2538" extrusionOk="0">
                  <a:moveTo>
                    <a:pt x="131" y="1"/>
                  </a:moveTo>
                  <a:cubicBezTo>
                    <a:pt x="117" y="1"/>
                    <a:pt x="106" y="4"/>
                    <a:pt x="98" y="12"/>
                  </a:cubicBezTo>
                  <a:cubicBezTo>
                    <a:pt x="0" y="102"/>
                    <a:pt x="345" y="624"/>
                    <a:pt x="678" y="1300"/>
                  </a:cubicBezTo>
                  <a:cubicBezTo>
                    <a:pt x="1011" y="1958"/>
                    <a:pt x="1221" y="2537"/>
                    <a:pt x="1353" y="2537"/>
                  </a:cubicBezTo>
                  <a:cubicBezTo>
                    <a:pt x="1355" y="2537"/>
                    <a:pt x="1358" y="2537"/>
                    <a:pt x="1361" y="2537"/>
                  </a:cubicBezTo>
                  <a:cubicBezTo>
                    <a:pt x="1485" y="2519"/>
                    <a:pt x="1468" y="1831"/>
                    <a:pt x="1096" y="1091"/>
                  </a:cubicBezTo>
                  <a:cubicBezTo>
                    <a:pt x="759" y="413"/>
                    <a:pt x="280" y="1"/>
                    <a:pt x="1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8068393" y="2311103"/>
              <a:ext cx="11460" cy="60813"/>
            </a:xfrm>
            <a:custGeom>
              <a:avLst/>
              <a:gdLst/>
              <a:ahLst/>
              <a:cxnLst/>
              <a:rect l="l" t="t" r="r" b="b"/>
              <a:pathLst>
                <a:path w="476" h="2526" extrusionOk="0">
                  <a:moveTo>
                    <a:pt x="231" y="1"/>
                  </a:moveTo>
                  <a:cubicBezTo>
                    <a:pt x="102" y="2"/>
                    <a:pt x="1" y="567"/>
                    <a:pt x="4" y="1265"/>
                  </a:cubicBezTo>
                  <a:cubicBezTo>
                    <a:pt x="7" y="1962"/>
                    <a:pt x="115" y="2525"/>
                    <a:pt x="246" y="2525"/>
                  </a:cubicBezTo>
                  <a:cubicBezTo>
                    <a:pt x="375" y="2525"/>
                    <a:pt x="476" y="1959"/>
                    <a:pt x="471" y="1263"/>
                  </a:cubicBezTo>
                  <a:cubicBezTo>
                    <a:pt x="468" y="566"/>
                    <a:pt x="360" y="1"/>
                    <a:pt x="23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8115218" y="2219887"/>
              <a:ext cx="15745" cy="34861"/>
            </a:xfrm>
            <a:custGeom>
              <a:avLst/>
              <a:gdLst/>
              <a:ahLst/>
              <a:cxnLst/>
              <a:rect l="l" t="t" r="r" b="b"/>
              <a:pathLst>
                <a:path w="654" h="1448" extrusionOk="0">
                  <a:moveTo>
                    <a:pt x="487" y="1"/>
                  </a:moveTo>
                  <a:cubicBezTo>
                    <a:pt x="364" y="1"/>
                    <a:pt x="195" y="289"/>
                    <a:pt x="100" y="668"/>
                  </a:cubicBezTo>
                  <a:cubicBezTo>
                    <a:pt x="0" y="1066"/>
                    <a:pt x="22" y="1414"/>
                    <a:pt x="147" y="1445"/>
                  </a:cubicBezTo>
                  <a:cubicBezTo>
                    <a:pt x="154" y="1447"/>
                    <a:pt x="160" y="1447"/>
                    <a:pt x="166" y="1447"/>
                  </a:cubicBezTo>
                  <a:cubicBezTo>
                    <a:pt x="290" y="1447"/>
                    <a:pt x="459" y="1159"/>
                    <a:pt x="554" y="780"/>
                  </a:cubicBezTo>
                  <a:cubicBezTo>
                    <a:pt x="654" y="382"/>
                    <a:pt x="632" y="34"/>
                    <a:pt x="507" y="3"/>
                  </a:cubicBezTo>
                  <a:cubicBezTo>
                    <a:pt x="500" y="1"/>
                    <a:pt x="494" y="1"/>
                    <a:pt x="48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8486224" y="2791863"/>
              <a:ext cx="39868" cy="70588"/>
            </a:xfrm>
            <a:custGeom>
              <a:avLst/>
              <a:gdLst/>
              <a:ahLst/>
              <a:cxnLst/>
              <a:rect l="l" t="t" r="r" b="b"/>
              <a:pathLst>
                <a:path w="1656" h="2932" extrusionOk="0">
                  <a:moveTo>
                    <a:pt x="126" y="0"/>
                  </a:moveTo>
                  <a:cubicBezTo>
                    <a:pt x="106" y="0"/>
                    <a:pt x="92" y="6"/>
                    <a:pt x="86" y="17"/>
                  </a:cubicBezTo>
                  <a:cubicBezTo>
                    <a:pt x="1" y="125"/>
                    <a:pt x="517" y="628"/>
                    <a:pt x="840" y="1417"/>
                  </a:cubicBezTo>
                  <a:cubicBezTo>
                    <a:pt x="1181" y="2196"/>
                    <a:pt x="1186" y="2917"/>
                    <a:pt x="1322" y="2930"/>
                  </a:cubicBezTo>
                  <a:cubicBezTo>
                    <a:pt x="1324" y="2931"/>
                    <a:pt x="1326" y="2931"/>
                    <a:pt x="1329" y="2931"/>
                  </a:cubicBezTo>
                  <a:cubicBezTo>
                    <a:pt x="1449" y="2931"/>
                    <a:pt x="1655" y="2129"/>
                    <a:pt x="1271" y="1234"/>
                  </a:cubicBezTo>
                  <a:cubicBezTo>
                    <a:pt x="928" y="412"/>
                    <a:pt x="297" y="0"/>
                    <a:pt x="12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8407718" y="2918252"/>
              <a:ext cx="30118" cy="44033"/>
            </a:xfrm>
            <a:custGeom>
              <a:avLst/>
              <a:gdLst/>
              <a:ahLst/>
              <a:cxnLst/>
              <a:rect l="l" t="t" r="r" b="b"/>
              <a:pathLst>
                <a:path w="1251" h="1829" extrusionOk="0">
                  <a:moveTo>
                    <a:pt x="141" y="1"/>
                  </a:moveTo>
                  <a:cubicBezTo>
                    <a:pt x="107" y="1"/>
                    <a:pt x="83" y="10"/>
                    <a:pt x="73" y="30"/>
                  </a:cubicBezTo>
                  <a:cubicBezTo>
                    <a:pt x="1" y="143"/>
                    <a:pt x="311" y="461"/>
                    <a:pt x="540" y="925"/>
                  </a:cubicBezTo>
                  <a:cubicBezTo>
                    <a:pt x="780" y="1382"/>
                    <a:pt x="855" y="1820"/>
                    <a:pt x="987" y="1828"/>
                  </a:cubicBezTo>
                  <a:cubicBezTo>
                    <a:pt x="989" y="1828"/>
                    <a:pt x="992" y="1828"/>
                    <a:pt x="994" y="1828"/>
                  </a:cubicBezTo>
                  <a:cubicBezTo>
                    <a:pt x="1116" y="1828"/>
                    <a:pt x="1251" y="1289"/>
                    <a:pt x="956" y="713"/>
                  </a:cubicBezTo>
                  <a:cubicBezTo>
                    <a:pt x="710" y="226"/>
                    <a:pt x="307" y="1"/>
                    <a:pt x="141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8450330" y="2992545"/>
              <a:ext cx="57395" cy="82698"/>
            </a:xfrm>
            <a:custGeom>
              <a:avLst/>
              <a:gdLst/>
              <a:ahLst/>
              <a:cxnLst/>
              <a:rect l="l" t="t" r="r" b="b"/>
              <a:pathLst>
                <a:path w="2384" h="3435" extrusionOk="0">
                  <a:moveTo>
                    <a:pt x="2256" y="1"/>
                  </a:moveTo>
                  <a:cubicBezTo>
                    <a:pt x="2112" y="1"/>
                    <a:pt x="1566" y="691"/>
                    <a:pt x="994" y="1593"/>
                  </a:cubicBezTo>
                  <a:cubicBezTo>
                    <a:pt x="396" y="2538"/>
                    <a:pt x="1" y="3361"/>
                    <a:pt x="110" y="3430"/>
                  </a:cubicBezTo>
                  <a:cubicBezTo>
                    <a:pt x="115" y="3433"/>
                    <a:pt x="121" y="3434"/>
                    <a:pt x="128" y="3434"/>
                  </a:cubicBezTo>
                  <a:cubicBezTo>
                    <a:pt x="271" y="3434"/>
                    <a:pt x="819" y="2744"/>
                    <a:pt x="1389" y="1843"/>
                  </a:cubicBezTo>
                  <a:cubicBezTo>
                    <a:pt x="1986" y="897"/>
                    <a:pt x="2383" y="74"/>
                    <a:pt x="2274" y="6"/>
                  </a:cubicBezTo>
                  <a:cubicBezTo>
                    <a:pt x="2269" y="3"/>
                    <a:pt x="2263" y="1"/>
                    <a:pt x="2256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8490389" y="3126229"/>
              <a:ext cx="38038" cy="23738"/>
            </a:xfrm>
            <a:custGeom>
              <a:avLst/>
              <a:gdLst/>
              <a:ahLst/>
              <a:cxnLst/>
              <a:rect l="l" t="t" r="r" b="b"/>
              <a:pathLst>
                <a:path w="1580" h="986" extrusionOk="0">
                  <a:moveTo>
                    <a:pt x="1400" y="0"/>
                  </a:moveTo>
                  <a:cubicBezTo>
                    <a:pt x="1245" y="0"/>
                    <a:pt x="961" y="110"/>
                    <a:pt x="667" y="295"/>
                  </a:cubicBezTo>
                  <a:cubicBezTo>
                    <a:pt x="269" y="543"/>
                    <a:pt x="1" y="834"/>
                    <a:pt x="69" y="943"/>
                  </a:cubicBezTo>
                  <a:cubicBezTo>
                    <a:pt x="87" y="972"/>
                    <a:pt x="125" y="985"/>
                    <a:pt x="179" y="985"/>
                  </a:cubicBezTo>
                  <a:cubicBezTo>
                    <a:pt x="334" y="985"/>
                    <a:pt x="618" y="875"/>
                    <a:pt x="914" y="690"/>
                  </a:cubicBezTo>
                  <a:cubicBezTo>
                    <a:pt x="1312" y="442"/>
                    <a:pt x="1580" y="152"/>
                    <a:pt x="1511" y="42"/>
                  </a:cubicBezTo>
                  <a:cubicBezTo>
                    <a:pt x="1493" y="14"/>
                    <a:pt x="1455" y="0"/>
                    <a:pt x="140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8264838" y="3105091"/>
              <a:ext cx="61175" cy="52291"/>
            </a:xfrm>
            <a:custGeom>
              <a:avLst/>
              <a:gdLst/>
              <a:ahLst/>
              <a:cxnLst/>
              <a:rect l="l" t="t" r="r" b="b"/>
              <a:pathLst>
                <a:path w="2541" h="2172" extrusionOk="0">
                  <a:moveTo>
                    <a:pt x="140" y="1"/>
                  </a:moveTo>
                  <a:cubicBezTo>
                    <a:pt x="92" y="1"/>
                    <a:pt x="62" y="11"/>
                    <a:pt x="54" y="32"/>
                  </a:cubicBezTo>
                  <a:cubicBezTo>
                    <a:pt x="0" y="154"/>
                    <a:pt x="609" y="523"/>
                    <a:pt x="1243" y="1100"/>
                  </a:cubicBezTo>
                  <a:cubicBezTo>
                    <a:pt x="1848" y="1637"/>
                    <a:pt x="2266" y="2171"/>
                    <a:pt x="2408" y="2171"/>
                  </a:cubicBezTo>
                  <a:cubicBezTo>
                    <a:pt x="2416" y="2171"/>
                    <a:pt x="2424" y="2170"/>
                    <a:pt x="2430" y="2166"/>
                  </a:cubicBezTo>
                  <a:cubicBezTo>
                    <a:pt x="2541" y="2112"/>
                    <a:pt x="2260" y="1381"/>
                    <a:pt x="1555" y="752"/>
                  </a:cubicBezTo>
                  <a:cubicBezTo>
                    <a:pt x="978" y="230"/>
                    <a:pt x="363" y="1"/>
                    <a:pt x="140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8346209" y="3009854"/>
              <a:ext cx="19429" cy="52098"/>
            </a:xfrm>
            <a:custGeom>
              <a:avLst/>
              <a:gdLst/>
              <a:ahLst/>
              <a:cxnLst/>
              <a:rect l="l" t="t" r="r" b="b"/>
              <a:pathLst>
                <a:path w="807" h="2164" extrusionOk="0">
                  <a:moveTo>
                    <a:pt x="138" y="0"/>
                  </a:moveTo>
                  <a:cubicBezTo>
                    <a:pt x="134" y="0"/>
                    <a:pt x="130" y="1"/>
                    <a:pt x="126" y="2"/>
                  </a:cubicBezTo>
                  <a:cubicBezTo>
                    <a:pt x="0" y="35"/>
                    <a:pt x="23" y="544"/>
                    <a:pt x="177" y="1140"/>
                  </a:cubicBezTo>
                  <a:cubicBezTo>
                    <a:pt x="326" y="1718"/>
                    <a:pt x="542" y="2164"/>
                    <a:pt x="668" y="2164"/>
                  </a:cubicBezTo>
                  <a:cubicBezTo>
                    <a:pt x="673" y="2164"/>
                    <a:pt x="677" y="2163"/>
                    <a:pt x="681" y="2162"/>
                  </a:cubicBezTo>
                  <a:cubicBezTo>
                    <a:pt x="807" y="2130"/>
                    <a:pt x="784" y="1620"/>
                    <a:pt x="631" y="1024"/>
                  </a:cubicBezTo>
                  <a:cubicBezTo>
                    <a:pt x="482" y="447"/>
                    <a:pt x="265" y="0"/>
                    <a:pt x="138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8143047" y="3127601"/>
              <a:ext cx="39892" cy="52508"/>
            </a:xfrm>
            <a:custGeom>
              <a:avLst/>
              <a:gdLst/>
              <a:ahLst/>
              <a:cxnLst/>
              <a:rect l="l" t="t" r="r" b="b"/>
              <a:pathLst>
                <a:path w="1657" h="2181" extrusionOk="0">
                  <a:moveTo>
                    <a:pt x="1520" y="0"/>
                  </a:moveTo>
                  <a:cubicBezTo>
                    <a:pt x="1380" y="0"/>
                    <a:pt x="1001" y="406"/>
                    <a:pt x="634" y="960"/>
                  </a:cubicBezTo>
                  <a:cubicBezTo>
                    <a:pt x="236" y="1559"/>
                    <a:pt x="0" y="2101"/>
                    <a:pt x="107" y="2173"/>
                  </a:cubicBezTo>
                  <a:cubicBezTo>
                    <a:pt x="114" y="2178"/>
                    <a:pt x="124" y="2181"/>
                    <a:pt x="135" y="2181"/>
                  </a:cubicBezTo>
                  <a:cubicBezTo>
                    <a:pt x="274" y="2181"/>
                    <a:pt x="653" y="1774"/>
                    <a:pt x="1023" y="1220"/>
                  </a:cubicBezTo>
                  <a:cubicBezTo>
                    <a:pt x="1419" y="622"/>
                    <a:pt x="1656" y="80"/>
                    <a:pt x="1548" y="8"/>
                  </a:cubicBezTo>
                  <a:cubicBezTo>
                    <a:pt x="1540" y="3"/>
                    <a:pt x="1531" y="0"/>
                    <a:pt x="152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8342309" y="2788902"/>
              <a:ext cx="40590" cy="82577"/>
            </a:xfrm>
            <a:custGeom>
              <a:avLst/>
              <a:gdLst/>
              <a:ahLst/>
              <a:cxnLst/>
              <a:rect l="l" t="t" r="r" b="b"/>
              <a:pathLst>
                <a:path w="1686" h="3430" extrusionOk="0">
                  <a:moveTo>
                    <a:pt x="1554" y="1"/>
                  </a:moveTo>
                  <a:cubicBezTo>
                    <a:pt x="1420" y="1"/>
                    <a:pt x="1013" y="709"/>
                    <a:pt x="628" y="1625"/>
                  </a:cubicBezTo>
                  <a:cubicBezTo>
                    <a:pt x="228" y="2570"/>
                    <a:pt x="1" y="3377"/>
                    <a:pt x="120" y="3427"/>
                  </a:cubicBezTo>
                  <a:cubicBezTo>
                    <a:pt x="124" y="3429"/>
                    <a:pt x="128" y="3430"/>
                    <a:pt x="133" y="3430"/>
                  </a:cubicBezTo>
                  <a:cubicBezTo>
                    <a:pt x="267" y="3430"/>
                    <a:pt x="672" y="2722"/>
                    <a:pt x="1059" y="1806"/>
                  </a:cubicBezTo>
                  <a:cubicBezTo>
                    <a:pt x="1457" y="860"/>
                    <a:pt x="1686" y="54"/>
                    <a:pt x="1567" y="3"/>
                  </a:cubicBezTo>
                  <a:cubicBezTo>
                    <a:pt x="1563" y="2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8457720" y="2593011"/>
              <a:ext cx="23256" cy="73910"/>
            </a:xfrm>
            <a:custGeom>
              <a:avLst/>
              <a:gdLst/>
              <a:ahLst/>
              <a:cxnLst/>
              <a:rect l="l" t="t" r="r" b="b"/>
              <a:pathLst>
                <a:path w="966" h="3070" extrusionOk="0">
                  <a:moveTo>
                    <a:pt x="832" y="1"/>
                  </a:moveTo>
                  <a:cubicBezTo>
                    <a:pt x="702" y="1"/>
                    <a:pt x="449" y="652"/>
                    <a:pt x="256" y="1481"/>
                  </a:cubicBezTo>
                  <a:cubicBezTo>
                    <a:pt x="58" y="2329"/>
                    <a:pt x="1" y="3037"/>
                    <a:pt x="127" y="3068"/>
                  </a:cubicBezTo>
                  <a:cubicBezTo>
                    <a:pt x="129" y="3069"/>
                    <a:pt x="132" y="3069"/>
                    <a:pt x="135" y="3069"/>
                  </a:cubicBezTo>
                  <a:cubicBezTo>
                    <a:pt x="263" y="3069"/>
                    <a:pt x="518" y="2417"/>
                    <a:pt x="711" y="1587"/>
                  </a:cubicBezTo>
                  <a:cubicBezTo>
                    <a:pt x="909" y="740"/>
                    <a:pt x="966" y="31"/>
                    <a:pt x="840" y="2"/>
                  </a:cubicBezTo>
                  <a:cubicBezTo>
                    <a:pt x="837" y="1"/>
                    <a:pt x="835" y="1"/>
                    <a:pt x="832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8493350" y="2658348"/>
              <a:ext cx="23449" cy="69553"/>
            </a:xfrm>
            <a:custGeom>
              <a:avLst/>
              <a:gdLst/>
              <a:ahLst/>
              <a:cxnLst/>
              <a:rect l="l" t="t" r="r" b="b"/>
              <a:pathLst>
                <a:path w="974" h="2889" extrusionOk="0">
                  <a:moveTo>
                    <a:pt x="838" y="1"/>
                  </a:moveTo>
                  <a:cubicBezTo>
                    <a:pt x="709" y="1"/>
                    <a:pt x="454" y="610"/>
                    <a:pt x="260" y="1388"/>
                  </a:cubicBezTo>
                  <a:cubicBezTo>
                    <a:pt x="61" y="2185"/>
                    <a:pt x="0" y="2856"/>
                    <a:pt x="126" y="2887"/>
                  </a:cubicBezTo>
                  <a:cubicBezTo>
                    <a:pt x="129" y="2888"/>
                    <a:pt x="132" y="2888"/>
                    <a:pt x="136" y="2888"/>
                  </a:cubicBezTo>
                  <a:cubicBezTo>
                    <a:pt x="265" y="2888"/>
                    <a:pt x="520" y="2277"/>
                    <a:pt x="714" y="1502"/>
                  </a:cubicBezTo>
                  <a:cubicBezTo>
                    <a:pt x="913" y="705"/>
                    <a:pt x="973" y="34"/>
                    <a:pt x="848" y="2"/>
                  </a:cubicBezTo>
                  <a:cubicBezTo>
                    <a:pt x="845" y="1"/>
                    <a:pt x="842" y="1"/>
                    <a:pt x="83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8520337" y="1911064"/>
              <a:ext cx="29516" cy="19790"/>
            </a:xfrm>
            <a:custGeom>
              <a:avLst/>
              <a:gdLst/>
              <a:ahLst/>
              <a:cxnLst/>
              <a:rect l="l" t="t" r="r" b="b"/>
              <a:pathLst>
                <a:path w="1226" h="822" extrusionOk="0">
                  <a:moveTo>
                    <a:pt x="197" y="1"/>
                  </a:moveTo>
                  <a:cubicBezTo>
                    <a:pt x="139" y="1"/>
                    <a:pt x="95" y="16"/>
                    <a:pt x="73" y="49"/>
                  </a:cubicBezTo>
                  <a:cubicBezTo>
                    <a:pt x="1" y="157"/>
                    <a:pt x="186" y="405"/>
                    <a:pt x="483" y="606"/>
                  </a:cubicBezTo>
                  <a:cubicBezTo>
                    <a:pt x="690" y="743"/>
                    <a:pt x="897" y="822"/>
                    <a:pt x="1029" y="822"/>
                  </a:cubicBezTo>
                  <a:cubicBezTo>
                    <a:pt x="1088" y="822"/>
                    <a:pt x="1132" y="806"/>
                    <a:pt x="1154" y="774"/>
                  </a:cubicBezTo>
                  <a:cubicBezTo>
                    <a:pt x="1226" y="666"/>
                    <a:pt x="1043" y="418"/>
                    <a:pt x="744" y="217"/>
                  </a:cubicBezTo>
                  <a:cubicBezTo>
                    <a:pt x="537" y="79"/>
                    <a:pt x="329" y="1"/>
                    <a:pt x="197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8590586" y="1892984"/>
              <a:ext cx="41674" cy="20199"/>
            </a:xfrm>
            <a:custGeom>
              <a:avLst/>
              <a:gdLst/>
              <a:ahLst/>
              <a:cxnLst/>
              <a:rect l="l" t="t" r="r" b="b"/>
              <a:pathLst>
                <a:path w="1731" h="839" extrusionOk="0">
                  <a:moveTo>
                    <a:pt x="216" y="0"/>
                  </a:moveTo>
                  <a:cubicBezTo>
                    <a:pt x="130" y="0"/>
                    <a:pt x="72" y="19"/>
                    <a:pt x="55" y="58"/>
                  </a:cubicBezTo>
                  <a:cubicBezTo>
                    <a:pt x="1" y="176"/>
                    <a:pt x="323" y="434"/>
                    <a:pt x="770" y="633"/>
                  </a:cubicBezTo>
                  <a:cubicBezTo>
                    <a:pt x="1068" y="765"/>
                    <a:pt x="1346" y="839"/>
                    <a:pt x="1515" y="839"/>
                  </a:cubicBezTo>
                  <a:cubicBezTo>
                    <a:pt x="1601" y="839"/>
                    <a:pt x="1659" y="820"/>
                    <a:pt x="1676" y="780"/>
                  </a:cubicBezTo>
                  <a:cubicBezTo>
                    <a:pt x="1730" y="663"/>
                    <a:pt x="1409" y="405"/>
                    <a:pt x="961" y="205"/>
                  </a:cubicBezTo>
                  <a:cubicBezTo>
                    <a:pt x="663" y="73"/>
                    <a:pt x="385" y="0"/>
                    <a:pt x="216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8688832" y="1902734"/>
              <a:ext cx="18032" cy="18658"/>
            </a:xfrm>
            <a:custGeom>
              <a:avLst/>
              <a:gdLst/>
              <a:ahLst/>
              <a:cxnLst/>
              <a:rect l="l" t="t" r="r" b="b"/>
              <a:pathLst>
                <a:path w="749" h="775" extrusionOk="0">
                  <a:moveTo>
                    <a:pt x="190" y="0"/>
                  </a:moveTo>
                  <a:cubicBezTo>
                    <a:pt x="157" y="0"/>
                    <a:pt x="127" y="9"/>
                    <a:pt x="103" y="27"/>
                  </a:cubicBezTo>
                  <a:cubicBezTo>
                    <a:pt x="1" y="104"/>
                    <a:pt x="38" y="328"/>
                    <a:pt x="187" y="529"/>
                  </a:cubicBezTo>
                  <a:cubicBezTo>
                    <a:pt x="302" y="681"/>
                    <a:pt x="449" y="774"/>
                    <a:pt x="558" y="774"/>
                  </a:cubicBezTo>
                  <a:cubicBezTo>
                    <a:pt x="591" y="774"/>
                    <a:pt x="621" y="766"/>
                    <a:pt x="646" y="747"/>
                  </a:cubicBezTo>
                  <a:cubicBezTo>
                    <a:pt x="748" y="671"/>
                    <a:pt x="711" y="447"/>
                    <a:pt x="561" y="248"/>
                  </a:cubicBezTo>
                  <a:cubicBezTo>
                    <a:pt x="446" y="94"/>
                    <a:pt x="299" y="0"/>
                    <a:pt x="190" y="0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8515739" y="1309308"/>
              <a:ext cx="99815" cy="189085"/>
            </a:xfrm>
            <a:custGeom>
              <a:avLst/>
              <a:gdLst/>
              <a:ahLst/>
              <a:cxnLst/>
              <a:rect l="l" t="t" r="r" b="b"/>
              <a:pathLst>
                <a:path w="4146" h="7854" extrusionOk="0">
                  <a:moveTo>
                    <a:pt x="1298" y="1"/>
                  </a:moveTo>
                  <a:cubicBezTo>
                    <a:pt x="1232" y="1"/>
                    <a:pt x="839" y="404"/>
                    <a:pt x="519" y="1221"/>
                  </a:cubicBezTo>
                  <a:cubicBezTo>
                    <a:pt x="187" y="2055"/>
                    <a:pt x="1" y="3386"/>
                    <a:pt x="481" y="4723"/>
                  </a:cubicBezTo>
                  <a:cubicBezTo>
                    <a:pt x="964" y="6059"/>
                    <a:pt x="1954" y="6967"/>
                    <a:pt x="2743" y="7398"/>
                  </a:cubicBezTo>
                  <a:cubicBezTo>
                    <a:pt x="3380" y="7753"/>
                    <a:pt x="3875" y="7854"/>
                    <a:pt x="4052" y="7854"/>
                  </a:cubicBezTo>
                  <a:cubicBezTo>
                    <a:pt x="4096" y="7854"/>
                    <a:pt x="4121" y="7847"/>
                    <a:pt x="4122" y="7837"/>
                  </a:cubicBezTo>
                  <a:cubicBezTo>
                    <a:pt x="4145" y="7764"/>
                    <a:pt x="3619" y="7604"/>
                    <a:pt x="2917" y="7119"/>
                  </a:cubicBezTo>
                  <a:cubicBezTo>
                    <a:pt x="2220" y="6644"/>
                    <a:pt x="1358" y="5775"/>
                    <a:pt x="920" y="4567"/>
                  </a:cubicBezTo>
                  <a:cubicBezTo>
                    <a:pt x="486" y="3353"/>
                    <a:pt x="599" y="2135"/>
                    <a:pt x="834" y="1325"/>
                  </a:cubicBezTo>
                  <a:cubicBezTo>
                    <a:pt x="1064" y="502"/>
                    <a:pt x="1368" y="44"/>
                    <a:pt x="1304" y="3"/>
                  </a:cubicBezTo>
                  <a:cubicBezTo>
                    <a:pt x="1302" y="1"/>
                    <a:pt x="1300" y="1"/>
                    <a:pt x="1298" y="1"/>
                  </a:cubicBezTo>
                  <a:close/>
                </a:path>
              </a:pathLst>
            </a:custGeom>
            <a:solidFill>
              <a:srgbClr val="333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4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 RESOURCES</a:t>
            </a:r>
            <a:endParaRPr/>
          </a:p>
        </p:txBody>
      </p:sp>
      <p:grpSp>
        <p:nvGrpSpPr>
          <p:cNvPr id="1222" name="Google Shape;1222;p34"/>
          <p:cNvGrpSpPr/>
          <p:nvPr/>
        </p:nvGrpSpPr>
        <p:grpSpPr>
          <a:xfrm>
            <a:off x="2382789" y="2510275"/>
            <a:ext cx="1014897" cy="2305576"/>
            <a:chOff x="7293875" y="1309325"/>
            <a:chExt cx="1102550" cy="2504700"/>
          </a:xfrm>
        </p:grpSpPr>
        <p:sp>
          <p:nvSpPr>
            <p:cNvPr id="1223" name="Google Shape;1223;p34"/>
            <p:cNvSpPr/>
            <p:nvPr/>
          </p:nvSpPr>
          <p:spPr>
            <a:xfrm>
              <a:off x="8104475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7356700" y="1953075"/>
              <a:ext cx="481925" cy="439975"/>
            </a:xfrm>
            <a:custGeom>
              <a:avLst/>
              <a:gdLst/>
              <a:ahLst/>
              <a:cxnLst/>
              <a:rect l="l" t="t" r="r" b="b"/>
              <a:pathLst>
                <a:path w="19277" h="17599" extrusionOk="0">
                  <a:moveTo>
                    <a:pt x="4055" y="1"/>
                  </a:moveTo>
                  <a:lnTo>
                    <a:pt x="1" y="3760"/>
                  </a:lnTo>
                  <a:cubicBezTo>
                    <a:pt x="1" y="3760"/>
                    <a:pt x="3854" y="17598"/>
                    <a:pt x="10958" y="17598"/>
                  </a:cubicBezTo>
                  <a:cubicBezTo>
                    <a:pt x="11273" y="17598"/>
                    <a:pt x="11595" y="17571"/>
                    <a:pt x="11922" y="17514"/>
                  </a:cubicBezTo>
                  <a:cubicBezTo>
                    <a:pt x="19011" y="16286"/>
                    <a:pt x="19277" y="4207"/>
                    <a:pt x="19277" y="4207"/>
                  </a:cubicBezTo>
                  <a:lnTo>
                    <a:pt x="11546" y="2874"/>
                  </a:lnTo>
                  <a:lnTo>
                    <a:pt x="10631" y="8813"/>
                  </a:lnTo>
                  <a:lnTo>
                    <a:pt x="40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7757200" y="1748200"/>
              <a:ext cx="466725" cy="671725"/>
            </a:xfrm>
            <a:custGeom>
              <a:avLst/>
              <a:gdLst/>
              <a:ahLst/>
              <a:cxnLst/>
              <a:rect l="l" t="t" r="r" b="b"/>
              <a:pathLst>
                <a:path w="18669" h="26869" extrusionOk="0">
                  <a:moveTo>
                    <a:pt x="7019" y="0"/>
                  </a:moveTo>
                  <a:cubicBezTo>
                    <a:pt x="6126" y="0"/>
                    <a:pt x="5379" y="19"/>
                    <a:pt x="5150" y="77"/>
                  </a:cubicBezTo>
                  <a:cubicBezTo>
                    <a:pt x="4461" y="249"/>
                    <a:pt x="1205" y="6291"/>
                    <a:pt x="602" y="13437"/>
                  </a:cubicBezTo>
                  <a:cubicBezTo>
                    <a:pt x="0" y="20581"/>
                    <a:pt x="814" y="26361"/>
                    <a:pt x="814" y="26361"/>
                  </a:cubicBezTo>
                  <a:lnTo>
                    <a:pt x="18669" y="26869"/>
                  </a:lnTo>
                  <a:lnTo>
                    <a:pt x="17264" y="779"/>
                  </a:lnTo>
                  <a:cubicBezTo>
                    <a:pt x="17264" y="779"/>
                    <a:pt x="14454" y="148"/>
                    <a:pt x="11180" y="77"/>
                  </a:cubicBezTo>
                  <a:cubicBezTo>
                    <a:pt x="11180" y="77"/>
                    <a:pt x="8806" y="0"/>
                    <a:pt x="7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7756300" y="1736625"/>
              <a:ext cx="443800" cy="419075"/>
            </a:xfrm>
            <a:custGeom>
              <a:avLst/>
              <a:gdLst/>
              <a:ahLst/>
              <a:cxnLst/>
              <a:rect l="l" t="t" r="r" b="b"/>
              <a:pathLst>
                <a:path w="17752" h="16763" extrusionOk="0">
                  <a:moveTo>
                    <a:pt x="7739" y="1"/>
                  </a:moveTo>
                  <a:cubicBezTo>
                    <a:pt x="5999" y="1"/>
                    <a:pt x="3942" y="99"/>
                    <a:pt x="3386" y="535"/>
                  </a:cubicBezTo>
                  <a:cubicBezTo>
                    <a:pt x="2112" y="1535"/>
                    <a:pt x="661" y="7014"/>
                    <a:pt x="24" y="14556"/>
                  </a:cubicBezTo>
                  <a:lnTo>
                    <a:pt x="1" y="16595"/>
                  </a:lnTo>
                  <a:lnTo>
                    <a:pt x="17752" y="16763"/>
                  </a:lnTo>
                  <a:lnTo>
                    <a:pt x="16602" y="787"/>
                  </a:lnTo>
                  <a:cubicBezTo>
                    <a:pt x="16602" y="787"/>
                    <a:pt x="13832" y="142"/>
                    <a:pt x="10378" y="67"/>
                  </a:cubicBezTo>
                  <a:cubicBezTo>
                    <a:pt x="10378" y="67"/>
                    <a:pt x="9165" y="1"/>
                    <a:pt x="7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8163100" y="1754525"/>
              <a:ext cx="212625" cy="401175"/>
            </a:xfrm>
            <a:custGeom>
              <a:avLst/>
              <a:gdLst/>
              <a:ahLst/>
              <a:cxnLst/>
              <a:rect l="l" t="t" r="r" b="b"/>
              <a:pathLst>
                <a:path w="8505" h="16047" extrusionOk="0">
                  <a:moveTo>
                    <a:pt x="1" y="0"/>
                  </a:moveTo>
                  <a:lnTo>
                    <a:pt x="1050" y="16047"/>
                  </a:lnTo>
                  <a:cubicBezTo>
                    <a:pt x="8090" y="16047"/>
                    <a:pt x="8504" y="15879"/>
                    <a:pt x="8504" y="15879"/>
                  </a:cubicBezTo>
                  <a:cubicBezTo>
                    <a:pt x="8231" y="170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7618200" y="1747225"/>
              <a:ext cx="228025" cy="404275"/>
            </a:xfrm>
            <a:custGeom>
              <a:avLst/>
              <a:gdLst/>
              <a:ahLst/>
              <a:cxnLst/>
              <a:rect l="l" t="t" r="r" b="b"/>
              <a:pathLst>
                <a:path w="9121" h="16171" extrusionOk="0">
                  <a:moveTo>
                    <a:pt x="9121" y="0"/>
                  </a:moveTo>
                  <a:cubicBezTo>
                    <a:pt x="9120" y="0"/>
                    <a:pt x="1" y="1869"/>
                    <a:pt x="309" y="16171"/>
                  </a:cubicBezTo>
                  <a:lnTo>
                    <a:pt x="7950" y="16171"/>
                  </a:lnTo>
                  <a:lnTo>
                    <a:pt x="91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7818975" y="3710875"/>
              <a:ext cx="264300" cy="103150"/>
            </a:xfrm>
            <a:custGeom>
              <a:avLst/>
              <a:gdLst/>
              <a:ahLst/>
              <a:cxnLst/>
              <a:rect l="l" t="t" r="r" b="b"/>
              <a:pathLst>
                <a:path w="10572" h="4126" extrusionOk="0">
                  <a:moveTo>
                    <a:pt x="3747" y="0"/>
                  </a:moveTo>
                  <a:lnTo>
                    <a:pt x="3944" y="2062"/>
                  </a:lnTo>
                  <a:cubicBezTo>
                    <a:pt x="3881" y="2062"/>
                    <a:pt x="3818" y="2061"/>
                    <a:pt x="3756" y="2061"/>
                  </a:cubicBezTo>
                  <a:cubicBezTo>
                    <a:pt x="1321" y="2061"/>
                    <a:pt x="168" y="2807"/>
                    <a:pt x="0" y="4126"/>
                  </a:cubicBezTo>
                  <a:lnTo>
                    <a:pt x="10572" y="4126"/>
                  </a:lnTo>
                  <a:lnTo>
                    <a:pt x="10155" y="0"/>
                  </a:lnTo>
                  <a:close/>
                </a:path>
              </a:pathLst>
            </a:custGeom>
            <a:solidFill>
              <a:srgbClr val="705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7890525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5" y="1"/>
                  </a:moveTo>
                  <a:cubicBezTo>
                    <a:pt x="38" y="1"/>
                    <a:pt x="34" y="2"/>
                    <a:pt x="31" y="6"/>
                  </a:cubicBezTo>
                  <a:cubicBezTo>
                    <a:pt x="0" y="42"/>
                    <a:pt x="180" y="237"/>
                    <a:pt x="344" y="509"/>
                  </a:cubicBezTo>
                  <a:cubicBezTo>
                    <a:pt x="508" y="774"/>
                    <a:pt x="597" y="1019"/>
                    <a:pt x="645" y="1019"/>
                  </a:cubicBezTo>
                  <a:cubicBezTo>
                    <a:pt x="646" y="1019"/>
                    <a:pt x="647" y="1019"/>
                    <a:pt x="648" y="1018"/>
                  </a:cubicBezTo>
                  <a:cubicBezTo>
                    <a:pt x="691" y="1012"/>
                    <a:pt x="668" y="722"/>
                    <a:pt x="487" y="422"/>
                  </a:cubicBezTo>
                  <a:cubicBezTo>
                    <a:pt x="323" y="151"/>
                    <a:pt x="105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7916350" y="3760625"/>
              <a:ext cx="19225" cy="23975"/>
            </a:xfrm>
            <a:custGeom>
              <a:avLst/>
              <a:gdLst/>
              <a:ahLst/>
              <a:cxnLst/>
              <a:rect l="l" t="t" r="r" b="b"/>
              <a:pathLst>
                <a:path w="769" h="959" extrusionOk="0">
                  <a:moveTo>
                    <a:pt x="43" y="1"/>
                  </a:moveTo>
                  <a:cubicBezTo>
                    <a:pt x="33" y="1"/>
                    <a:pt x="27" y="3"/>
                    <a:pt x="24" y="8"/>
                  </a:cubicBezTo>
                  <a:cubicBezTo>
                    <a:pt x="0" y="49"/>
                    <a:pt x="205" y="215"/>
                    <a:pt x="392" y="471"/>
                  </a:cubicBezTo>
                  <a:cubicBezTo>
                    <a:pt x="576" y="718"/>
                    <a:pt x="674" y="958"/>
                    <a:pt x="722" y="958"/>
                  </a:cubicBezTo>
                  <a:cubicBezTo>
                    <a:pt x="723" y="958"/>
                    <a:pt x="724" y="958"/>
                    <a:pt x="725" y="958"/>
                  </a:cubicBezTo>
                  <a:cubicBezTo>
                    <a:pt x="769" y="950"/>
                    <a:pt x="735" y="658"/>
                    <a:pt x="525" y="371"/>
                  </a:cubicBezTo>
                  <a:cubicBezTo>
                    <a:pt x="342" y="121"/>
                    <a:pt x="111" y="1"/>
                    <a:pt x="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7918425" y="3746850"/>
              <a:ext cx="36275" cy="9275"/>
            </a:xfrm>
            <a:custGeom>
              <a:avLst/>
              <a:gdLst/>
              <a:ahLst/>
              <a:cxnLst/>
              <a:rect l="l" t="t" r="r" b="b"/>
              <a:pathLst>
                <a:path w="1451" h="371" extrusionOk="0">
                  <a:moveTo>
                    <a:pt x="548" y="1"/>
                  </a:moveTo>
                  <a:cubicBezTo>
                    <a:pt x="225" y="1"/>
                    <a:pt x="0" y="119"/>
                    <a:pt x="17" y="151"/>
                  </a:cubicBezTo>
                  <a:cubicBezTo>
                    <a:pt x="21" y="164"/>
                    <a:pt x="45" y="167"/>
                    <a:pt x="84" y="167"/>
                  </a:cubicBezTo>
                  <a:cubicBezTo>
                    <a:pt x="151" y="167"/>
                    <a:pt x="261" y="157"/>
                    <a:pt x="398" y="157"/>
                  </a:cubicBezTo>
                  <a:cubicBezTo>
                    <a:pt x="497" y="157"/>
                    <a:pt x="610" y="162"/>
                    <a:pt x="730" y="181"/>
                  </a:cubicBezTo>
                  <a:cubicBezTo>
                    <a:pt x="1073" y="230"/>
                    <a:pt x="1334" y="371"/>
                    <a:pt x="1404" y="371"/>
                  </a:cubicBezTo>
                  <a:cubicBezTo>
                    <a:pt x="1412" y="371"/>
                    <a:pt x="1418" y="369"/>
                    <a:pt x="1421" y="365"/>
                  </a:cubicBezTo>
                  <a:cubicBezTo>
                    <a:pt x="1451" y="334"/>
                    <a:pt x="1185" y="80"/>
                    <a:pt x="755" y="17"/>
                  </a:cubicBezTo>
                  <a:cubicBezTo>
                    <a:pt x="683" y="6"/>
                    <a:pt x="614" y="1"/>
                    <a:pt x="5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7824100" y="3799325"/>
              <a:ext cx="254550" cy="4175"/>
            </a:xfrm>
            <a:custGeom>
              <a:avLst/>
              <a:gdLst/>
              <a:ahLst/>
              <a:cxnLst/>
              <a:rect l="l" t="t" r="r" b="b"/>
              <a:pathLst>
                <a:path w="10182" h="167" extrusionOk="0">
                  <a:moveTo>
                    <a:pt x="5092" y="0"/>
                  </a:moveTo>
                  <a:cubicBezTo>
                    <a:pt x="2280" y="0"/>
                    <a:pt x="1" y="38"/>
                    <a:pt x="1" y="84"/>
                  </a:cubicBezTo>
                  <a:cubicBezTo>
                    <a:pt x="1" y="129"/>
                    <a:pt x="2281" y="167"/>
                    <a:pt x="5092" y="167"/>
                  </a:cubicBezTo>
                  <a:cubicBezTo>
                    <a:pt x="7902" y="167"/>
                    <a:pt x="10181" y="130"/>
                    <a:pt x="10181" y="84"/>
                  </a:cubicBezTo>
                  <a:cubicBezTo>
                    <a:pt x="10181" y="38"/>
                    <a:pt x="7903" y="0"/>
                    <a:pt x="509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7992575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5" y="1941"/>
                    <a:pt x="1" y="2181"/>
                    <a:pt x="17" y="2186"/>
                  </a:cubicBezTo>
                  <a:cubicBezTo>
                    <a:pt x="18" y="2186"/>
                    <a:pt x="19" y="2187"/>
                    <a:pt x="19" y="2187"/>
                  </a:cubicBezTo>
                  <a:cubicBezTo>
                    <a:pt x="48" y="2187"/>
                    <a:pt x="153" y="1969"/>
                    <a:pt x="374" y="1666"/>
                  </a:cubicBezTo>
                  <a:cubicBezTo>
                    <a:pt x="599" y="1355"/>
                    <a:pt x="971" y="967"/>
                    <a:pt x="1469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2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8048850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1" y="1"/>
                  </a:moveTo>
                  <a:cubicBezTo>
                    <a:pt x="51" y="1"/>
                    <a:pt x="51" y="1"/>
                    <a:pt x="51" y="1"/>
                  </a:cubicBezTo>
                  <a:cubicBezTo>
                    <a:pt x="6" y="4"/>
                    <a:pt x="1" y="358"/>
                    <a:pt x="90" y="781"/>
                  </a:cubicBezTo>
                  <a:cubicBezTo>
                    <a:pt x="176" y="1196"/>
                    <a:pt x="321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4" y="1497"/>
                    <a:pt x="340" y="1161"/>
                    <a:pt x="253" y="748"/>
                  </a:cubicBezTo>
                  <a:cubicBezTo>
                    <a:pt x="165" y="336"/>
                    <a:pt x="99" y="1"/>
                    <a:pt x="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7858775" y="3769875"/>
              <a:ext cx="24925" cy="31475"/>
            </a:xfrm>
            <a:custGeom>
              <a:avLst/>
              <a:gdLst/>
              <a:ahLst/>
              <a:cxnLst/>
              <a:rect l="l" t="t" r="r" b="b"/>
              <a:pathLst>
                <a:path w="997" h="1259" extrusionOk="0">
                  <a:moveTo>
                    <a:pt x="76" y="0"/>
                  </a:moveTo>
                  <a:cubicBezTo>
                    <a:pt x="38" y="0"/>
                    <a:pt x="16" y="7"/>
                    <a:pt x="14" y="17"/>
                  </a:cubicBezTo>
                  <a:cubicBezTo>
                    <a:pt x="1" y="62"/>
                    <a:pt x="386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9" y="1258"/>
                    <a:pt x="939" y="1258"/>
                    <a:pt x="939" y="1258"/>
                  </a:cubicBezTo>
                  <a:cubicBezTo>
                    <a:pt x="961" y="1258"/>
                    <a:pt x="997" y="1162"/>
                    <a:pt x="994" y="1004"/>
                  </a:cubicBezTo>
                  <a:cubicBezTo>
                    <a:pt x="990" y="843"/>
                    <a:pt x="935" y="613"/>
                    <a:pt x="784" y="410"/>
                  </a:cubicBezTo>
                  <a:cubicBezTo>
                    <a:pt x="632" y="206"/>
                    <a:pt x="430" y="88"/>
                    <a:pt x="275" y="38"/>
                  </a:cubicBezTo>
                  <a:cubicBezTo>
                    <a:pt x="191" y="10"/>
                    <a:pt x="122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8019525" y="3710875"/>
              <a:ext cx="264325" cy="103150"/>
            </a:xfrm>
            <a:custGeom>
              <a:avLst/>
              <a:gdLst/>
              <a:ahLst/>
              <a:cxnLst/>
              <a:rect l="l" t="t" r="r" b="b"/>
              <a:pathLst>
                <a:path w="10573" h="4126" extrusionOk="0">
                  <a:moveTo>
                    <a:pt x="3748" y="0"/>
                  </a:moveTo>
                  <a:lnTo>
                    <a:pt x="3944" y="2062"/>
                  </a:lnTo>
                  <a:cubicBezTo>
                    <a:pt x="3881" y="2062"/>
                    <a:pt x="3819" y="2061"/>
                    <a:pt x="3757" y="2061"/>
                  </a:cubicBezTo>
                  <a:cubicBezTo>
                    <a:pt x="1321" y="2061"/>
                    <a:pt x="169" y="2807"/>
                    <a:pt x="1" y="4126"/>
                  </a:cubicBezTo>
                  <a:lnTo>
                    <a:pt x="10572" y="4126"/>
                  </a:lnTo>
                  <a:lnTo>
                    <a:pt x="10157" y="0"/>
                  </a:lnTo>
                  <a:close/>
                </a:path>
              </a:pathLst>
            </a:custGeom>
            <a:solidFill>
              <a:srgbClr val="847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8091100" y="3764100"/>
              <a:ext cx="17275" cy="25475"/>
            </a:xfrm>
            <a:custGeom>
              <a:avLst/>
              <a:gdLst/>
              <a:ahLst/>
              <a:cxnLst/>
              <a:rect l="l" t="t" r="r" b="b"/>
              <a:pathLst>
                <a:path w="691" h="1019" extrusionOk="0">
                  <a:moveTo>
                    <a:pt x="44" y="1"/>
                  </a:moveTo>
                  <a:cubicBezTo>
                    <a:pt x="38" y="1"/>
                    <a:pt x="33" y="2"/>
                    <a:pt x="31" y="6"/>
                  </a:cubicBezTo>
                  <a:cubicBezTo>
                    <a:pt x="1" y="42"/>
                    <a:pt x="181" y="237"/>
                    <a:pt x="344" y="509"/>
                  </a:cubicBezTo>
                  <a:cubicBezTo>
                    <a:pt x="509" y="774"/>
                    <a:pt x="597" y="1019"/>
                    <a:pt x="644" y="1019"/>
                  </a:cubicBezTo>
                  <a:cubicBezTo>
                    <a:pt x="645" y="1019"/>
                    <a:pt x="646" y="1019"/>
                    <a:pt x="647" y="1018"/>
                  </a:cubicBezTo>
                  <a:cubicBezTo>
                    <a:pt x="691" y="1012"/>
                    <a:pt x="668" y="722"/>
                    <a:pt x="486" y="422"/>
                  </a:cubicBezTo>
                  <a:cubicBezTo>
                    <a:pt x="323" y="151"/>
                    <a:pt x="104" y="1"/>
                    <a:pt x="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8116900" y="3760625"/>
              <a:ext cx="19250" cy="23975"/>
            </a:xfrm>
            <a:custGeom>
              <a:avLst/>
              <a:gdLst/>
              <a:ahLst/>
              <a:cxnLst/>
              <a:rect l="l" t="t" r="r" b="b"/>
              <a:pathLst>
                <a:path w="770" h="959" extrusionOk="0">
                  <a:moveTo>
                    <a:pt x="45" y="1"/>
                  </a:moveTo>
                  <a:cubicBezTo>
                    <a:pt x="35" y="1"/>
                    <a:pt x="29" y="3"/>
                    <a:pt x="26" y="8"/>
                  </a:cubicBezTo>
                  <a:cubicBezTo>
                    <a:pt x="1" y="49"/>
                    <a:pt x="206" y="215"/>
                    <a:pt x="393" y="471"/>
                  </a:cubicBezTo>
                  <a:cubicBezTo>
                    <a:pt x="577" y="718"/>
                    <a:pt x="674" y="958"/>
                    <a:pt x="722" y="958"/>
                  </a:cubicBezTo>
                  <a:cubicBezTo>
                    <a:pt x="724" y="958"/>
                    <a:pt x="725" y="958"/>
                    <a:pt x="726" y="958"/>
                  </a:cubicBezTo>
                  <a:cubicBezTo>
                    <a:pt x="769" y="950"/>
                    <a:pt x="736" y="658"/>
                    <a:pt x="527" y="371"/>
                  </a:cubicBezTo>
                  <a:cubicBezTo>
                    <a:pt x="343" y="121"/>
                    <a:pt x="113" y="1"/>
                    <a:pt x="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8118975" y="3746850"/>
              <a:ext cx="36325" cy="9275"/>
            </a:xfrm>
            <a:custGeom>
              <a:avLst/>
              <a:gdLst/>
              <a:ahLst/>
              <a:cxnLst/>
              <a:rect l="l" t="t" r="r" b="b"/>
              <a:pathLst>
                <a:path w="1453" h="371" extrusionOk="0">
                  <a:moveTo>
                    <a:pt x="549" y="1"/>
                  </a:moveTo>
                  <a:cubicBezTo>
                    <a:pt x="225" y="1"/>
                    <a:pt x="1" y="119"/>
                    <a:pt x="18" y="151"/>
                  </a:cubicBezTo>
                  <a:cubicBezTo>
                    <a:pt x="22" y="164"/>
                    <a:pt x="46" y="167"/>
                    <a:pt x="85" y="167"/>
                  </a:cubicBezTo>
                  <a:cubicBezTo>
                    <a:pt x="152" y="167"/>
                    <a:pt x="262" y="157"/>
                    <a:pt x="399" y="157"/>
                  </a:cubicBezTo>
                  <a:cubicBezTo>
                    <a:pt x="498" y="157"/>
                    <a:pt x="611" y="162"/>
                    <a:pt x="731" y="181"/>
                  </a:cubicBezTo>
                  <a:cubicBezTo>
                    <a:pt x="1075" y="230"/>
                    <a:pt x="1334" y="371"/>
                    <a:pt x="1405" y="371"/>
                  </a:cubicBezTo>
                  <a:cubicBezTo>
                    <a:pt x="1413" y="371"/>
                    <a:pt x="1418" y="369"/>
                    <a:pt x="1421" y="365"/>
                  </a:cubicBezTo>
                  <a:cubicBezTo>
                    <a:pt x="1452" y="334"/>
                    <a:pt x="1186" y="80"/>
                    <a:pt x="756" y="17"/>
                  </a:cubicBezTo>
                  <a:cubicBezTo>
                    <a:pt x="684" y="6"/>
                    <a:pt x="614" y="1"/>
                    <a:pt x="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8024700" y="3799325"/>
              <a:ext cx="254500" cy="4175"/>
            </a:xfrm>
            <a:custGeom>
              <a:avLst/>
              <a:gdLst/>
              <a:ahLst/>
              <a:cxnLst/>
              <a:rect l="l" t="t" r="r" b="b"/>
              <a:pathLst>
                <a:path w="10180" h="167" extrusionOk="0">
                  <a:moveTo>
                    <a:pt x="5090" y="0"/>
                  </a:moveTo>
                  <a:cubicBezTo>
                    <a:pt x="2278" y="0"/>
                    <a:pt x="0" y="38"/>
                    <a:pt x="0" y="84"/>
                  </a:cubicBezTo>
                  <a:cubicBezTo>
                    <a:pt x="0" y="129"/>
                    <a:pt x="2279" y="167"/>
                    <a:pt x="5090" y="167"/>
                  </a:cubicBezTo>
                  <a:cubicBezTo>
                    <a:pt x="7901" y="167"/>
                    <a:pt x="10180" y="130"/>
                    <a:pt x="10180" y="84"/>
                  </a:cubicBezTo>
                  <a:cubicBezTo>
                    <a:pt x="10180" y="38"/>
                    <a:pt x="7902" y="0"/>
                    <a:pt x="509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8193150" y="3747375"/>
              <a:ext cx="87225" cy="54675"/>
            </a:xfrm>
            <a:custGeom>
              <a:avLst/>
              <a:gdLst/>
              <a:ahLst/>
              <a:cxnLst/>
              <a:rect l="l" t="t" r="r" b="b"/>
              <a:pathLst>
                <a:path w="3489" h="2187" extrusionOk="0">
                  <a:moveTo>
                    <a:pt x="3117" y="1"/>
                  </a:moveTo>
                  <a:cubicBezTo>
                    <a:pt x="3038" y="1"/>
                    <a:pt x="2947" y="4"/>
                    <a:pt x="2847" y="13"/>
                  </a:cubicBezTo>
                  <a:cubicBezTo>
                    <a:pt x="2450" y="47"/>
                    <a:pt x="1904" y="194"/>
                    <a:pt x="1381" y="515"/>
                  </a:cubicBezTo>
                  <a:cubicBezTo>
                    <a:pt x="860" y="838"/>
                    <a:pt x="484" y="1261"/>
                    <a:pt x="276" y="1601"/>
                  </a:cubicBezTo>
                  <a:cubicBezTo>
                    <a:pt x="66" y="1941"/>
                    <a:pt x="0" y="2181"/>
                    <a:pt x="17" y="2186"/>
                  </a:cubicBezTo>
                  <a:cubicBezTo>
                    <a:pt x="18" y="2186"/>
                    <a:pt x="18" y="2187"/>
                    <a:pt x="19" y="2187"/>
                  </a:cubicBezTo>
                  <a:cubicBezTo>
                    <a:pt x="49" y="2187"/>
                    <a:pt x="154" y="1969"/>
                    <a:pt x="373" y="1666"/>
                  </a:cubicBezTo>
                  <a:cubicBezTo>
                    <a:pt x="599" y="1355"/>
                    <a:pt x="971" y="967"/>
                    <a:pt x="1468" y="657"/>
                  </a:cubicBezTo>
                  <a:cubicBezTo>
                    <a:pt x="1968" y="349"/>
                    <a:pt x="2482" y="194"/>
                    <a:pt x="2862" y="129"/>
                  </a:cubicBezTo>
                  <a:cubicBezTo>
                    <a:pt x="3242" y="65"/>
                    <a:pt x="3485" y="72"/>
                    <a:pt x="3487" y="44"/>
                  </a:cubicBezTo>
                  <a:cubicBezTo>
                    <a:pt x="3488" y="31"/>
                    <a:pt x="3351" y="1"/>
                    <a:pt x="311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8249425" y="3712500"/>
              <a:ext cx="10350" cy="37825"/>
            </a:xfrm>
            <a:custGeom>
              <a:avLst/>
              <a:gdLst/>
              <a:ahLst/>
              <a:cxnLst/>
              <a:rect l="l" t="t" r="r" b="b"/>
              <a:pathLst>
                <a:path w="414" h="1513" extrusionOk="0">
                  <a:moveTo>
                    <a:pt x="52" y="1"/>
                  </a:moveTo>
                  <a:cubicBezTo>
                    <a:pt x="52" y="1"/>
                    <a:pt x="52" y="1"/>
                    <a:pt x="51" y="1"/>
                  </a:cubicBezTo>
                  <a:cubicBezTo>
                    <a:pt x="6" y="4"/>
                    <a:pt x="0" y="358"/>
                    <a:pt x="89" y="781"/>
                  </a:cubicBezTo>
                  <a:cubicBezTo>
                    <a:pt x="176" y="1196"/>
                    <a:pt x="320" y="1513"/>
                    <a:pt x="366" y="1513"/>
                  </a:cubicBezTo>
                  <a:cubicBezTo>
                    <a:pt x="367" y="1513"/>
                    <a:pt x="368" y="1512"/>
                    <a:pt x="369" y="1512"/>
                  </a:cubicBezTo>
                  <a:cubicBezTo>
                    <a:pt x="413" y="1497"/>
                    <a:pt x="340" y="1161"/>
                    <a:pt x="252" y="748"/>
                  </a:cubicBezTo>
                  <a:cubicBezTo>
                    <a:pt x="165" y="336"/>
                    <a:pt x="99" y="1"/>
                    <a:pt x="5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8059350" y="3769875"/>
              <a:ext cx="24900" cy="31475"/>
            </a:xfrm>
            <a:custGeom>
              <a:avLst/>
              <a:gdLst/>
              <a:ahLst/>
              <a:cxnLst/>
              <a:rect l="l" t="t" r="r" b="b"/>
              <a:pathLst>
                <a:path w="996" h="1259" extrusionOk="0">
                  <a:moveTo>
                    <a:pt x="76" y="0"/>
                  </a:moveTo>
                  <a:cubicBezTo>
                    <a:pt x="37" y="0"/>
                    <a:pt x="15" y="7"/>
                    <a:pt x="14" y="17"/>
                  </a:cubicBezTo>
                  <a:cubicBezTo>
                    <a:pt x="0" y="62"/>
                    <a:pt x="385" y="151"/>
                    <a:pt x="649" y="509"/>
                  </a:cubicBezTo>
                  <a:cubicBezTo>
                    <a:pt x="916" y="864"/>
                    <a:pt x="890" y="1258"/>
                    <a:pt x="938" y="1258"/>
                  </a:cubicBezTo>
                  <a:cubicBezTo>
                    <a:pt x="938" y="1258"/>
                    <a:pt x="938" y="1258"/>
                    <a:pt x="939" y="1258"/>
                  </a:cubicBezTo>
                  <a:cubicBezTo>
                    <a:pt x="960" y="1258"/>
                    <a:pt x="995" y="1162"/>
                    <a:pt x="993" y="1004"/>
                  </a:cubicBezTo>
                  <a:cubicBezTo>
                    <a:pt x="990" y="843"/>
                    <a:pt x="934" y="613"/>
                    <a:pt x="782" y="410"/>
                  </a:cubicBezTo>
                  <a:cubicBezTo>
                    <a:pt x="631" y="206"/>
                    <a:pt x="429" y="88"/>
                    <a:pt x="274" y="38"/>
                  </a:cubicBezTo>
                  <a:cubicBezTo>
                    <a:pt x="190" y="10"/>
                    <a:pt x="121" y="0"/>
                    <a:pt x="7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7775800" y="2381975"/>
              <a:ext cx="536300" cy="1142825"/>
            </a:xfrm>
            <a:custGeom>
              <a:avLst/>
              <a:gdLst/>
              <a:ahLst/>
              <a:cxnLst/>
              <a:rect l="l" t="t" r="r" b="b"/>
              <a:pathLst>
                <a:path w="21452" h="45713" extrusionOk="0">
                  <a:moveTo>
                    <a:pt x="18272" y="1"/>
                  </a:moveTo>
                  <a:lnTo>
                    <a:pt x="0" y="442"/>
                  </a:lnTo>
                  <a:lnTo>
                    <a:pt x="2865" y="45712"/>
                  </a:lnTo>
                  <a:lnTo>
                    <a:pt x="21452" y="45712"/>
                  </a:lnTo>
                  <a:lnTo>
                    <a:pt x="182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8003825" y="2580050"/>
              <a:ext cx="69700" cy="945925"/>
            </a:xfrm>
            <a:custGeom>
              <a:avLst/>
              <a:gdLst/>
              <a:ahLst/>
              <a:cxnLst/>
              <a:rect l="l" t="t" r="r" b="b"/>
              <a:pathLst>
                <a:path w="2788" h="37837" extrusionOk="0">
                  <a:moveTo>
                    <a:pt x="43" y="1"/>
                  </a:moveTo>
                  <a:cubicBezTo>
                    <a:pt x="21" y="1"/>
                    <a:pt x="0" y="15"/>
                    <a:pt x="3" y="43"/>
                  </a:cubicBezTo>
                  <a:cubicBezTo>
                    <a:pt x="1017" y="12615"/>
                    <a:pt x="1536" y="25229"/>
                    <a:pt x="2686" y="37789"/>
                  </a:cubicBezTo>
                  <a:cubicBezTo>
                    <a:pt x="2689" y="37820"/>
                    <a:pt x="2715" y="37836"/>
                    <a:pt x="2740" y="37836"/>
                  </a:cubicBezTo>
                  <a:cubicBezTo>
                    <a:pt x="2765" y="37836"/>
                    <a:pt x="2788" y="37821"/>
                    <a:pt x="2786" y="37789"/>
                  </a:cubicBezTo>
                  <a:cubicBezTo>
                    <a:pt x="1802" y="25212"/>
                    <a:pt x="1210" y="12607"/>
                    <a:pt x="90" y="43"/>
                  </a:cubicBezTo>
                  <a:cubicBezTo>
                    <a:pt x="88" y="15"/>
                    <a:pt x="64" y="1"/>
                    <a:pt x="4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7293875" y="1827100"/>
              <a:ext cx="191350" cy="235975"/>
            </a:xfrm>
            <a:custGeom>
              <a:avLst/>
              <a:gdLst/>
              <a:ahLst/>
              <a:cxnLst/>
              <a:rect l="l" t="t" r="r" b="b"/>
              <a:pathLst>
                <a:path w="7654" h="9439" extrusionOk="0">
                  <a:moveTo>
                    <a:pt x="2613" y="1"/>
                  </a:moveTo>
                  <a:cubicBezTo>
                    <a:pt x="2214" y="1"/>
                    <a:pt x="2379" y="728"/>
                    <a:pt x="2379" y="728"/>
                  </a:cubicBezTo>
                  <a:cubicBezTo>
                    <a:pt x="2379" y="728"/>
                    <a:pt x="1898" y="461"/>
                    <a:pt x="1518" y="461"/>
                  </a:cubicBezTo>
                  <a:cubicBezTo>
                    <a:pt x="1271" y="461"/>
                    <a:pt x="1067" y="574"/>
                    <a:pt x="1067" y="946"/>
                  </a:cubicBezTo>
                  <a:cubicBezTo>
                    <a:pt x="1067" y="946"/>
                    <a:pt x="82" y="955"/>
                    <a:pt x="399" y="2128"/>
                  </a:cubicBezTo>
                  <a:cubicBezTo>
                    <a:pt x="431" y="2248"/>
                    <a:pt x="425" y="2316"/>
                    <a:pt x="397" y="2351"/>
                  </a:cubicBezTo>
                  <a:cubicBezTo>
                    <a:pt x="185" y="2629"/>
                    <a:pt x="1" y="2930"/>
                    <a:pt x="54" y="3275"/>
                  </a:cubicBezTo>
                  <a:cubicBezTo>
                    <a:pt x="172" y="4025"/>
                    <a:pt x="498" y="4947"/>
                    <a:pt x="589" y="5174"/>
                  </a:cubicBezTo>
                  <a:cubicBezTo>
                    <a:pt x="1253" y="6829"/>
                    <a:pt x="1583" y="6992"/>
                    <a:pt x="2047" y="7993"/>
                  </a:cubicBezTo>
                  <a:cubicBezTo>
                    <a:pt x="2107" y="8122"/>
                    <a:pt x="2801" y="9439"/>
                    <a:pt x="2801" y="9439"/>
                  </a:cubicBezTo>
                  <a:lnTo>
                    <a:pt x="7653" y="6495"/>
                  </a:lnTo>
                  <a:cubicBezTo>
                    <a:pt x="7653" y="6495"/>
                    <a:pt x="6837" y="4969"/>
                    <a:pt x="7051" y="4285"/>
                  </a:cubicBezTo>
                  <a:cubicBezTo>
                    <a:pt x="7276" y="3567"/>
                    <a:pt x="7607" y="2935"/>
                    <a:pt x="7607" y="2935"/>
                  </a:cubicBezTo>
                  <a:cubicBezTo>
                    <a:pt x="7607" y="2935"/>
                    <a:pt x="7444" y="2866"/>
                    <a:pt x="7211" y="2866"/>
                  </a:cubicBezTo>
                  <a:cubicBezTo>
                    <a:pt x="6894" y="2866"/>
                    <a:pt x="6447" y="2994"/>
                    <a:pt x="6096" y="3596"/>
                  </a:cubicBezTo>
                  <a:cubicBezTo>
                    <a:pt x="6096" y="3596"/>
                    <a:pt x="3992" y="780"/>
                    <a:pt x="3055" y="176"/>
                  </a:cubicBezTo>
                  <a:cubicBezTo>
                    <a:pt x="2860" y="51"/>
                    <a:pt x="2717" y="1"/>
                    <a:pt x="261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7351850" y="1844150"/>
              <a:ext cx="39025" cy="67250"/>
            </a:xfrm>
            <a:custGeom>
              <a:avLst/>
              <a:gdLst/>
              <a:ahLst/>
              <a:cxnLst/>
              <a:rect l="l" t="t" r="r" b="b"/>
              <a:pathLst>
                <a:path w="1561" h="2690" extrusionOk="0">
                  <a:moveTo>
                    <a:pt x="59" y="1"/>
                  </a:moveTo>
                  <a:cubicBezTo>
                    <a:pt x="29" y="1"/>
                    <a:pt x="0" y="23"/>
                    <a:pt x="14" y="58"/>
                  </a:cubicBezTo>
                  <a:cubicBezTo>
                    <a:pt x="355" y="959"/>
                    <a:pt x="940" y="1797"/>
                    <a:pt x="1387" y="2649"/>
                  </a:cubicBezTo>
                  <a:cubicBezTo>
                    <a:pt x="1403" y="2678"/>
                    <a:pt x="1427" y="2690"/>
                    <a:pt x="1451" y="2690"/>
                  </a:cubicBezTo>
                  <a:cubicBezTo>
                    <a:pt x="1505" y="2690"/>
                    <a:pt x="1560" y="2631"/>
                    <a:pt x="1527" y="2568"/>
                  </a:cubicBezTo>
                  <a:cubicBezTo>
                    <a:pt x="1092" y="1718"/>
                    <a:pt x="662" y="794"/>
                    <a:pt x="101" y="21"/>
                  </a:cubicBezTo>
                  <a:cubicBezTo>
                    <a:pt x="91" y="7"/>
                    <a:pt x="75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8181950" y="1942675"/>
              <a:ext cx="14050" cy="195375"/>
            </a:xfrm>
            <a:custGeom>
              <a:avLst/>
              <a:gdLst/>
              <a:ahLst/>
              <a:cxnLst/>
              <a:rect l="l" t="t" r="r" b="b"/>
              <a:pathLst>
                <a:path w="562" h="7815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" y="2"/>
                    <a:pt x="8" y="439"/>
                    <a:pt x="39" y="1147"/>
                  </a:cubicBezTo>
                  <a:cubicBezTo>
                    <a:pt x="72" y="1855"/>
                    <a:pt x="126" y="2831"/>
                    <a:pt x="197" y="3912"/>
                  </a:cubicBezTo>
                  <a:cubicBezTo>
                    <a:pt x="269" y="4991"/>
                    <a:pt x="343" y="5969"/>
                    <a:pt x="404" y="6674"/>
                  </a:cubicBezTo>
                  <a:cubicBezTo>
                    <a:pt x="466" y="7379"/>
                    <a:pt x="516" y="7814"/>
                    <a:pt x="538" y="7814"/>
                  </a:cubicBezTo>
                  <a:cubicBezTo>
                    <a:pt x="538" y="7814"/>
                    <a:pt x="538" y="7814"/>
                    <a:pt x="538" y="7814"/>
                  </a:cubicBezTo>
                  <a:cubicBezTo>
                    <a:pt x="561" y="7812"/>
                    <a:pt x="554" y="7373"/>
                    <a:pt x="521" y="6665"/>
                  </a:cubicBezTo>
                  <a:cubicBezTo>
                    <a:pt x="490" y="5957"/>
                    <a:pt x="435" y="4980"/>
                    <a:pt x="364" y="3902"/>
                  </a:cubicBezTo>
                  <a:cubicBezTo>
                    <a:pt x="293" y="2823"/>
                    <a:pt x="219" y="1847"/>
                    <a:pt x="157" y="1142"/>
                  </a:cubicBezTo>
                  <a:cubicBezTo>
                    <a:pt x="96" y="437"/>
                    <a:pt x="46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7760975" y="1961450"/>
              <a:ext cx="5500" cy="200050"/>
            </a:xfrm>
            <a:custGeom>
              <a:avLst/>
              <a:gdLst/>
              <a:ahLst/>
              <a:cxnLst/>
              <a:rect l="l" t="t" r="r" b="b"/>
              <a:pathLst>
                <a:path w="220" h="8002" extrusionOk="0">
                  <a:moveTo>
                    <a:pt x="184" y="0"/>
                  </a:moveTo>
                  <a:cubicBezTo>
                    <a:pt x="173" y="0"/>
                    <a:pt x="156" y="110"/>
                    <a:pt x="136" y="312"/>
                  </a:cubicBezTo>
                  <a:cubicBezTo>
                    <a:pt x="117" y="514"/>
                    <a:pt x="95" y="806"/>
                    <a:pt x="75" y="1168"/>
                  </a:cubicBezTo>
                  <a:cubicBezTo>
                    <a:pt x="34" y="1893"/>
                    <a:pt x="0" y="2894"/>
                    <a:pt x="3" y="4000"/>
                  </a:cubicBezTo>
                  <a:cubicBezTo>
                    <a:pt x="5" y="5108"/>
                    <a:pt x="40" y="6109"/>
                    <a:pt x="84" y="6832"/>
                  </a:cubicBezTo>
                  <a:cubicBezTo>
                    <a:pt x="105" y="7194"/>
                    <a:pt x="127" y="7488"/>
                    <a:pt x="147" y="7689"/>
                  </a:cubicBezTo>
                  <a:cubicBezTo>
                    <a:pt x="167" y="7891"/>
                    <a:pt x="184" y="8002"/>
                    <a:pt x="195" y="8002"/>
                  </a:cubicBezTo>
                  <a:cubicBezTo>
                    <a:pt x="219" y="8000"/>
                    <a:pt x="214" y="7552"/>
                    <a:pt x="201" y="6828"/>
                  </a:cubicBezTo>
                  <a:cubicBezTo>
                    <a:pt x="188" y="6104"/>
                    <a:pt x="170" y="5104"/>
                    <a:pt x="169" y="4000"/>
                  </a:cubicBezTo>
                  <a:cubicBezTo>
                    <a:pt x="168" y="2897"/>
                    <a:pt x="183" y="1897"/>
                    <a:pt x="193" y="1174"/>
                  </a:cubicBezTo>
                  <a:cubicBezTo>
                    <a:pt x="204" y="450"/>
                    <a:pt x="207" y="1"/>
                    <a:pt x="18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7617025" y="2166975"/>
              <a:ext cx="7225" cy="50150"/>
            </a:xfrm>
            <a:custGeom>
              <a:avLst/>
              <a:gdLst/>
              <a:ahLst/>
              <a:cxnLst/>
              <a:rect l="l" t="t" r="r" b="b"/>
              <a:pathLst>
                <a:path w="289" h="2006" extrusionOk="0">
                  <a:moveTo>
                    <a:pt x="49" y="0"/>
                  </a:moveTo>
                  <a:cubicBezTo>
                    <a:pt x="48" y="0"/>
                    <a:pt x="48" y="0"/>
                    <a:pt x="47" y="1"/>
                  </a:cubicBezTo>
                  <a:cubicBezTo>
                    <a:pt x="0" y="14"/>
                    <a:pt x="101" y="454"/>
                    <a:pt x="109" y="1002"/>
                  </a:cubicBezTo>
                  <a:cubicBezTo>
                    <a:pt x="122" y="1550"/>
                    <a:pt x="38" y="1993"/>
                    <a:pt x="86" y="2005"/>
                  </a:cubicBezTo>
                  <a:cubicBezTo>
                    <a:pt x="86" y="2005"/>
                    <a:pt x="87" y="2005"/>
                    <a:pt x="88" y="2005"/>
                  </a:cubicBezTo>
                  <a:cubicBezTo>
                    <a:pt x="132" y="2005"/>
                    <a:pt x="289" y="1566"/>
                    <a:pt x="276" y="999"/>
                  </a:cubicBezTo>
                  <a:cubicBezTo>
                    <a:pt x="267" y="434"/>
                    <a:pt x="94" y="0"/>
                    <a:pt x="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7399800" y="1914125"/>
              <a:ext cx="49150" cy="37275"/>
            </a:xfrm>
            <a:custGeom>
              <a:avLst/>
              <a:gdLst/>
              <a:ahLst/>
              <a:cxnLst/>
              <a:rect l="l" t="t" r="r" b="b"/>
              <a:pathLst>
                <a:path w="1966" h="1491" extrusionOk="0">
                  <a:moveTo>
                    <a:pt x="1943" y="0"/>
                  </a:moveTo>
                  <a:cubicBezTo>
                    <a:pt x="1919" y="0"/>
                    <a:pt x="1812" y="104"/>
                    <a:pt x="1701" y="314"/>
                  </a:cubicBezTo>
                  <a:cubicBezTo>
                    <a:pt x="1588" y="515"/>
                    <a:pt x="1516" y="821"/>
                    <a:pt x="1431" y="1142"/>
                  </a:cubicBezTo>
                  <a:lnTo>
                    <a:pt x="1431" y="1142"/>
                  </a:lnTo>
                  <a:lnTo>
                    <a:pt x="1406" y="1134"/>
                  </a:lnTo>
                  <a:cubicBezTo>
                    <a:pt x="1264" y="1091"/>
                    <a:pt x="1124" y="1073"/>
                    <a:pt x="991" y="1073"/>
                  </a:cubicBezTo>
                  <a:cubicBezTo>
                    <a:pt x="739" y="1073"/>
                    <a:pt x="513" y="1137"/>
                    <a:pt x="355" y="1216"/>
                  </a:cubicBezTo>
                  <a:cubicBezTo>
                    <a:pt x="107" y="1338"/>
                    <a:pt x="0" y="1475"/>
                    <a:pt x="14" y="1488"/>
                  </a:cubicBezTo>
                  <a:cubicBezTo>
                    <a:pt x="15" y="1490"/>
                    <a:pt x="18" y="1491"/>
                    <a:pt x="21" y="1491"/>
                  </a:cubicBezTo>
                  <a:cubicBezTo>
                    <a:pt x="55" y="1491"/>
                    <a:pt x="183" y="1401"/>
                    <a:pt x="400" y="1325"/>
                  </a:cubicBezTo>
                  <a:cubicBezTo>
                    <a:pt x="543" y="1274"/>
                    <a:pt x="731" y="1233"/>
                    <a:pt x="938" y="1233"/>
                  </a:cubicBezTo>
                  <a:cubicBezTo>
                    <a:pt x="1073" y="1233"/>
                    <a:pt x="1215" y="1250"/>
                    <a:pt x="1359" y="1293"/>
                  </a:cubicBezTo>
                  <a:lnTo>
                    <a:pt x="1457" y="1327"/>
                  </a:lnTo>
                  <a:lnTo>
                    <a:pt x="1546" y="1357"/>
                  </a:lnTo>
                  <a:lnTo>
                    <a:pt x="1568" y="1272"/>
                  </a:lnTo>
                  <a:cubicBezTo>
                    <a:pt x="1664" y="900"/>
                    <a:pt x="1715" y="578"/>
                    <a:pt x="1804" y="361"/>
                  </a:cubicBezTo>
                  <a:cubicBezTo>
                    <a:pt x="1887" y="141"/>
                    <a:pt x="1966" y="15"/>
                    <a:pt x="1946" y="1"/>
                  </a:cubicBezTo>
                  <a:cubicBezTo>
                    <a:pt x="1945" y="0"/>
                    <a:pt x="1944" y="0"/>
                    <a:pt x="19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7319475" y="1850450"/>
              <a:ext cx="44375" cy="80050"/>
            </a:xfrm>
            <a:custGeom>
              <a:avLst/>
              <a:gdLst/>
              <a:ahLst/>
              <a:cxnLst/>
              <a:rect l="l" t="t" r="r" b="b"/>
              <a:pathLst>
                <a:path w="1775" h="3202" extrusionOk="0">
                  <a:moveTo>
                    <a:pt x="44" y="1"/>
                  </a:moveTo>
                  <a:cubicBezTo>
                    <a:pt x="44" y="1"/>
                    <a:pt x="43" y="1"/>
                    <a:pt x="43" y="1"/>
                  </a:cubicBezTo>
                  <a:cubicBezTo>
                    <a:pt x="1" y="21"/>
                    <a:pt x="309" y="774"/>
                    <a:pt x="780" y="1659"/>
                  </a:cubicBezTo>
                  <a:cubicBezTo>
                    <a:pt x="1238" y="2530"/>
                    <a:pt x="1680" y="3201"/>
                    <a:pt x="1732" y="3201"/>
                  </a:cubicBezTo>
                  <a:cubicBezTo>
                    <a:pt x="1733" y="3201"/>
                    <a:pt x="1733" y="3201"/>
                    <a:pt x="1734" y="3201"/>
                  </a:cubicBezTo>
                  <a:cubicBezTo>
                    <a:pt x="1774" y="3178"/>
                    <a:pt x="1392" y="2465"/>
                    <a:pt x="927" y="1582"/>
                  </a:cubicBezTo>
                  <a:cubicBezTo>
                    <a:pt x="465" y="711"/>
                    <a:pt x="93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7303800" y="1883225"/>
              <a:ext cx="33250" cy="59050"/>
            </a:xfrm>
            <a:custGeom>
              <a:avLst/>
              <a:gdLst/>
              <a:ahLst/>
              <a:cxnLst/>
              <a:rect l="l" t="t" r="r" b="b"/>
              <a:pathLst>
                <a:path w="1330" h="2362" extrusionOk="0">
                  <a:moveTo>
                    <a:pt x="43" y="0"/>
                  </a:moveTo>
                  <a:cubicBezTo>
                    <a:pt x="42" y="0"/>
                    <a:pt x="41" y="0"/>
                    <a:pt x="40" y="1"/>
                  </a:cubicBezTo>
                  <a:cubicBezTo>
                    <a:pt x="0" y="19"/>
                    <a:pt x="210" y="580"/>
                    <a:pt x="554" y="1238"/>
                  </a:cubicBezTo>
                  <a:cubicBezTo>
                    <a:pt x="896" y="1878"/>
                    <a:pt x="1235" y="2361"/>
                    <a:pt x="1284" y="2361"/>
                  </a:cubicBezTo>
                  <a:cubicBezTo>
                    <a:pt x="1285" y="2361"/>
                    <a:pt x="1286" y="2361"/>
                    <a:pt x="1287" y="2361"/>
                  </a:cubicBezTo>
                  <a:cubicBezTo>
                    <a:pt x="1329" y="2335"/>
                    <a:pt x="1047" y="1808"/>
                    <a:pt x="702" y="1160"/>
                  </a:cubicBezTo>
                  <a:cubicBezTo>
                    <a:pt x="368" y="523"/>
                    <a:pt x="94" y="0"/>
                    <a:pt x="4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8115425" y="2426925"/>
              <a:ext cx="133150" cy="90725"/>
            </a:xfrm>
            <a:custGeom>
              <a:avLst/>
              <a:gdLst/>
              <a:ahLst/>
              <a:cxnLst/>
              <a:rect l="l" t="t" r="r" b="b"/>
              <a:pathLst>
                <a:path w="5326" h="3629" extrusionOk="0">
                  <a:moveTo>
                    <a:pt x="85" y="0"/>
                  </a:moveTo>
                  <a:cubicBezTo>
                    <a:pt x="42" y="0"/>
                    <a:pt x="1" y="33"/>
                    <a:pt x="17" y="86"/>
                  </a:cubicBezTo>
                  <a:cubicBezTo>
                    <a:pt x="692" y="2170"/>
                    <a:pt x="2699" y="3629"/>
                    <a:pt x="4875" y="3629"/>
                  </a:cubicBezTo>
                  <a:cubicBezTo>
                    <a:pt x="4994" y="3629"/>
                    <a:pt x="5114" y="3624"/>
                    <a:pt x="5234" y="3616"/>
                  </a:cubicBezTo>
                  <a:cubicBezTo>
                    <a:pt x="5323" y="3609"/>
                    <a:pt x="5326" y="3474"/>
                    <a:pt x="5237" y="3474"/>
                  </a:cubicBezTo>
                  <a:cubicBezTo>
                    <a:pt x="5236" y="3474"/>
                    <a:pt x="5235" y="3474"/>
                    <a:pt x="5234" y="3475"/>
                  </a:cubicBezTo>
                  <a:cubicBezTo>
                    <a:pt x="5180" y="3476"/>
                    <a:pt x="5126" y="3477"/>
                    <a:pt x="5072" y="3477"/>
                  </a:cubicBezTo>
                  <a:cubicBezTo>
                    <a:pt x="2850" y="3477"/>
                    <a:pt x="923" y="2158"/>
                    <a:pt x="154" y="48"/>
                  </a:cubicBezTo>
                  <a:cubicBezTo>
                    <a:pt x="142" y="15"/>
                    <a:pt x="113" y="0"/>
                    <a:pt x="8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7781875" y="2414775"/>
              <a:ext cx="95825" cy="153800"/>
            </a:xfrm>
            <a:custGeom>
              <a:avLst/>
              <a:gdLst/>
              <a:ahLst/>
              <a:cxnLst/>
              <a:rect l="l" t="t" r="r" b="b"/>
              <a:pathLst>
                <a:path w="3833" h="6152" extrusionOk="0">
                  <a:moveTo>
                    <a:pt x="3760" y="1"/>
                  </a:moveTo>
                  <a:cubicBezTo>
                    <a:pt x="3723" y="1"/>
                    <a:pt x="3685" y="24"/>
                    <a:pt x="3683" y="71"/>
                  </a:cubicBezTo>
                  <a:cubicBezTo>
                    <a:pt x="3550" y="2628"/>
                    <a:pt x="2206" y="4791"/>
                    <a:pt x="22" y="6109"/>
                  </a:cubicBezTo>
                  <a:cubicBezTo>
                    <a:pt x="0" y="6122"/>
                    <a:pt x="12" y="6152"/>
                    <a:pt x="32" y="6152"/>
                  </a:cubicBezTo>
                  <a:cubicBezTo>
                    <a:pt x="36" y="6152"/>
                    <a:pt x="40" y="6151"/>
                    <a:pt x="44" y="6148"/>
                  </a:cubicBezTo>
                  <a:lnTo>
                    <a:pt x="44" y="6149"/>
                  </a:lnTo>
                  <a:cubicBezTo>
                    <a:pt x="2275" y="4919"/>
                    <a:pt x="3683" y="2607"/>
                    <a:pt x="3830" y="71"/>
                  </a:cubicBezTo>
                  <a:cubicBezTo>
                    <a:pt x="3833" y="24"/>
                    <a:pt x="3797" y="1"/>
                    <a:pt x="376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7870950" y="2061050"/>
              <a:ext cx="181075" cy="374400"/>
            </a:xfrm>
            <a:custGeom>
              <a:avLst/>
              <a:gdLst/>
              <a:ahLst/>
              <a:cxnLst/>
              <a:rect l="l" t="t" r="r" b="b"/>
              <a:pathLst>
                <a:path w="7243" h="14976" extrusionOk="0">
                  <a:moveTo>
                    <a:pt x="3752" y="1"/>
                  </a:moveTo>
                  <a:lnTo>
                    <a:pt x="0" y="934"/>
                  </a:lnTo>
                  <a:lnTo>
                    <a:pt x="3491" y="14976"/>
                  </a:lnTo>
                  <a:lnTo>
                    <a:pt x="7242" y="14043"/>
                  </a:lnTo>
                  <a:lnTo>
                    <a:pt x="3752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7891200" y="215117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6" y="0"/>
                  </a:moveTo>
                  <a:cubicBezTo>
                    <a:pt x="3524" y="0"/>
                    <a:pt x="2758" y="160"/>
                    <a:pt x="1844" y="387"/>
                  </a:cubicBezTo>
                  <a:cubicBezTo>
                    <a:pt x="822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5"/>
                    <a:pt x="1884" y="548"/>
                  </a:cubicBezTo>
                  <a:cubicBezTo>
                    <a:pt x="2908" y="294"/>
                    <a:pt x="3728" y="52"/>
                    <a:pt x="3717" y="7"/>
                  </a:cubicBezTo>
                  <a:cubicBezTo>
                    <a:pt x="3716" y="3"/>
                    <a:pt x="3705" y="0"/>
                    <a:pt x="36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7900650" y="2179600"/>
              <a:ext cx="95350" cy="23950"/>
            </a:xfrm>
            <a:custGeom>
              <a:avLst/>
              <a:gdLst/>
              <a:ahLst/>
              <a:cxnLst/>
              <a:rect l="l" t="t" r="r" b="b"/>
              <a:pathLst>
                <a:path w="3814" h="958" extrusionOk="0">
                  <a:moveTo>
                    <a:pt x="3770" y="0"/>
                  </a:moveTo>
                  <a:cubicBezTo>
                    <a:pt x="3605" y="0"/>
                    <a:pt x="2820" y="165"/>
                    <a:pt x="1886" y="398"/>
                  </a:cubicBezTo>
                  <a:cubicBezTo>
                    <a:pt x="840" y="658"/>
                    <a:pt x="1" y="906"/>
                    <a:pt x="12" y="950"/>
                  </a:cubicBezTo>
                  <a:cubicBezTo>
                    <a:pt x="13" y="955"/>
                    <a:pt x="23" y="957"/>
                    <a:pt x="41" y="957"/>
                  </a:cubicBezTo>
                  <a:cubicBezTo>
                    <a:pt x="201" y="957"/>
                    <a:pt x="989" y="793"/>
                    <a:pt x="1927" y="560"/>
                  </a:cubicBezTo>
                  <a:cubicBezTo>
                    <a:pt x="2974" y="299"/>
                    <a:pt x="3813" y="52"/>
                    <a:pt x="3802" y="8"/>
                  </a:cubicBezTo>
                  <a:cubicBezTo>
                    <a:pt x="3801" y="3"/>
                    <a:pt x="3790" y="0"/>
                    <a:pt x="3770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7945925" y="2362225"/>
              <a:ext cx="93200" cy="23400"/>
            </a:xfrm>
            <a:custGeom>
              <a:avLst/>
              <a:gdLst/>
              <a:ahLst/>
              <a:cxnLst/>
              <a:rect l="l" t="t" r="r" b="b"/>
              <a:pathLst>
                <a:path w="3728" h="936" extrusionOk="0">
                  <a:moveTo>
                    <a:pt x="3684" y="0"/>
                  </a:moveTo>
                  <a:cubicBezTo>
                    <a:pt x="3520" y="0"/>
                    <a:pt x="2755" y="160"/>
                    <a:pt x="1844" y="386"/>
                  </a:cubicBezTo>
                  <a:cubicBezTo>
                    <a:pt x="820" y="641"/>
                    <a:pt x="1" y="884"/>
                    <a:pt x="12" y="928"/>
                  </a:cubicBezTo>
                  <a:cubicBezTo>
                    <a:pt x="13" y="933"/>
                    <a:pt x="24" y="935"/>
                    <a:pt x="43" y="935"/>
                  </a:cubicBezTo>
                  <a:cubicBezTo>
                    <a:pt x="205" y="935"/>
                    <a:pt x="971" y="776"/>
                    <a:pt x="1884" y="549"/>
                  </a:cubicBezTo>
                  <a:cubicBezTo>
                    <a:pt x="2907" y="294"/>
                    <a:pt x="3728" y="52"/>
                    <a:pt x="3717" y="8"/>
                  </a:cubicBezTo>
                  <a:cubicBezTo>
                    <a:pt x="3716" y="3"/>
                    <a:pt x="3704" y="0"/>
                    <a:pt x="3684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7936500" y="2333000"/>
              <a:ext cx="94250" cy="23675"/>
            </a:xfrm>
            <a:custGeom>
              <a:avLst/>
              <a:gdLst/>
              <a:ahLst/>
              <a:cxnLst/>
              <a:rect l="l" t="t" r="r" b="b"/>
              <a:pathLst>
                <a:path w="3770" h="947" extrusionOk="0">
                  <a:moveTo>
                    <a:pt x="3727" y="0"/>
                  </a:moveTo>
                  <a:cubicBezTo>
                    <a:pt x="3565" y="0"/>
                    <a:pt x="2789" y="162"/>
                    <a:pt x="1865" y="393"/>
                  </a:cubicBezTo>
                  <a:cubicBezTo>
                    <a:pt x="830" y="650"/>
                    <a:pt x="0" y="895"/>
                    <a:pt x="11" y="939"/>
                  </a:cubicBezTo>
                  <a:cubicBezTo>
                    <a:pt x="13" y="944"/>
                    <a:pt x="23" y="946"/>
                    <a:pt x="43" y="946"/>
                  </a:cubicBezTo>
                  <a:cubicBezTo>
                    <a:pt x="207" y="946"/>
                    <a:pt x="982" y="784"/>
                    <a:pt x="1905" y="555"/>
                  </a:cubicBezTo>
                  <a:cubicBezTo>
                    <a:pt x="2940" y="297"/>
                    <a:pt x="3769" y="53"/>
                    <a:pt x="3758" y="7"/>
                  </a:cubicBezTo>
                  <a:cubicBezTo>
                    <a:pt x="3757" y="3"/>
                    <a:pt x="3747" y="0"/>
                    <a:pt x="372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7978575" y="2092150"/>
              <a:ext cx="197650" cy="320375"/>
            </a:xfrm>
            <a:custGeom>
              <a:avLst/>
              <a:gdLst/>
              <a:ahLst/>
              <a:cxnLst/>
              <a:rect l="l" t="t" r="r" b="b"/>
              <a:pathLst>
                <a:path w="7906" h="12815" extrusionOk="0">
                  <a:moveTo>
                    <a:pt x="5031" y="1"/>
                  </a:moveTo>
                  <a:lnTo>
                    <a:pt x="1" y="1251"/>
                  </a:lnTo>
                  <a:lnTo>
                    <a:pt x="2875" y="12814"/>
                  </a:lnTo>
                  <a:lnTo>
                    <a:pt x="7906" y="11564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984C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7996325" y="2108425"/>
              <a:ext cx="46050" cy="84300"/>
            </a:xfrm>
            <a:custGeom>
              <a:avLst/>
              <a:gdLst/>
              <a:ahLst/>
              <a:cxnLst/>
              <a:rect l="l" t="t" r="r" b="b"/>
              <a:pathLst>
                <a:path w="1842" h="3372" extrusionOk="0">
                  <a:moveTo>
                    <a:pt x="1698" y="0"/>
                  </a:moveTo>
                  <a:cubicBezTo>
                    <a:pt x="1698" y="0"/>
                    <a:pt x="1698" y="0"/>
                    <a:pt x="1697" y="0"/>
                  </a:cubicBezTo>
                  <a:cubicBezTo>
                    <a:pt x="1671" y="5"/>
                    <a:pt x="1710" y="233"/>
                    <a:pt x="1702" y="591"/>
                  </a:cubicBezTo>
                  <a:cubicBezTo>
                    <a:pt x="1693" y="950"/>
                    <a:pt x="1613" y="1452"/>
                    <a:pt x="1369" y="1942"/>
                  </a:cubicBezTo>
                  <a:cubicBezTo>
                    <a:pt x="1123" y="2430"/>
                    <a:pt x="770" y="2795"/>
                    <a:pt x="488" y="3017"/>
                  </a:cubicBezTo>
                  <a:cubicBezTo>
                    <a:pt x="206" y="3242"/>
                    <a:pt x="1" y="3344"/>
                    <a:pt x="13" y="3369"/>
                  </a:cubicBezTo>
                  <a:cubicBezTo>
                    <a:pt x="13" y="3370"/>
                    <a:pt x="16" y="3371"/>
                    <a:pt x="21" y="3371"/>
                  </a:cubicBezTo>
                  <a:cubicBezTo>
                    <a:pt x="65" y="3371"/>
                    <a:pt x="276" y="3301"/>
                    <a:pt x="558" y="3112"/>
                  </a:cubicBezTo>
                  <a:cubicBezTo>
                    <a:pt x="869" y="2907"/>
                    <a:pt x="1258" y="2535"/>
                    <a:pt x="1518" y="2016"/>
                  </a:cubicBezTo>
                  <a:cubicBezTo>
                    <a:pt x="1777" y="1497"/>
                    <a:pt x="1842" y="962"/>
                    <a:pt x="1820" y="590"/>
                  </a:cubicBezTo>
                  <a:cubicBezTo>
                    <a:pt x="1800" y="219"/>
                    <a:pt x="1717" y="0"/>
                    <a:pt x="169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8017350" y="2212425"/>
              <a:ext cx="115925" cy="54075"/>
            </a:xfrm>
            <a:custGeom>
              <a:avLst/>
              <a:gdLst/>
              <a:ahLst/>
              <a:cxnLst/>
              <a:rect l="l" t="t" r="r" b="b"/>
              <a:pathLst>
                <a:path w="4637" h="2163" extrusionOk="0">
                  <a:moveTo>
                    <a:pt x="3886" y="0"/>
                  </a:moveTo>
                  <a:cubicBezTo>
                    <a:pt x="3876" y="0"/>
                    <a:pt x="3865" y="1"/>
                    <a:pt x="3854" y="1"/>
                  </a:cubicBezTo>
                  <a:cubicBezTo>
                    <a:pt x="3367" y="4"/>
                    <a:pt x="2690" y="114"/>
                    <a:pt x="2007" y="419"/>
                  </a:cubicBezTo>
                  <a:cubicBezTo>
                    <a:pt x="1325" y="727"/>
                    <a:pt x="793" y="1161"/>
                    <a:pt x="468" y="1522"/>
                  </a:cubicBezTo>
                  <a:cubicBezTo>
                    <a:pt x="140" y="1884"/>
                    <a:pt x="0" y="2153"/>
                    <a:pt x="15" y="2162"/>
                  </a:cubicBezTo>
                  <a:cubicBezTo>
                    <a:pt x="15" y="2162"/>
                    <a:pt x="16" y="2163"/>
                    <a:pt x="17" y="2163"/>
                  </a:cubicBezTo>
                  <a:cubicBezTo>
                    <a:pt x="51" y="2163"/>
                    <a:pt x="224" y="1925"/>
                    <a:pt x="552" y="1604"/>
                  </a:cubicBezTo>
                  <a:cubicBezTo>
                    <a:pt x="891" y="1273"/>
                    <a:pt x="1416" y="869"/>
                    <a:pt x="2076" y="570"/>
                  </a:cubicBezTo>
                  <a:cubicBezTo>
                    <a:pt x="2735" y="276"/>
                    <a:pt x="3385" y="153"/>
                    <a:pt x="3859" y="118"/>
                  </a:cubicBezTo>
                  <a:cubicBezTo>
                    <a:pt x="4334" y="84"/>
                    <a:pt x="4630" y="115"/>
                    <a:pt x="4633" y="86"/>
                  </a:cubicBezTo>
                  <a:cubicBezTo>
                    <a:pt x="4637" y="70"/>
                    <a:pt x="4352" y="0"/>
                    <a:pt x="3886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8067625" y="2294175"/>
              <a:ext cx="84400" cy="114075"/>
            </a:xfrm>
            <a:custGeom>
              <a:avLst/>
              <a:gdLst/>
              <a:ahLst/>
              <a:cxnLst/>
              <a:rect l="l" t="t" r="r" b="b"/>
              <a:pathLst>
                <a:path w="3376" h="4563" extrusionOk="0">
                  <a:moveTo>
                    <a:pt x="2871" y="1"/>
                  </a:moveTo>
                  <a:cubicBezTo>
                    <a:pt x="2733" y="1"/>
                    <a:pt x="2571" y="13"/>
                    <a:pt x="2390" y="46"/>
                  </a:cubicBezTo>
                  <a:cubicBezTo>
                    <a:pt x="1794" y="144"/>
                    <a:pt x="950" y="554"/>
                    <a:pt x="470" y="1396"/>
                  </a:cubicBezTo>
                  <a:cubicBezTo>
                    <a:pt x="0" y="2242"/>
                    <a:pt x="90" y="3176"/>
                    <a:pt x="316" y="3738"/>
                  </a:cubicBezTo>
                  <a:cubicBezTo>
                    <a:pt x="427" y="4026"/>
                    <a:pt x="560" y="4238"/>
                    <a:pt x="667" y="4372"/>
                  </a:cubicBezTo>
                  <a:cubicBezTo>
                    <a:pt x="769" y="4501"/>
                    <a:pt x="839" y="4563"/>
                    <a:pt x="851" y="4563"/>
                  </a:cubicBezTo>
                  <a:cubicBezTo>
                    <a:pt x="852" y="4563"/>
                    <a:pt x="852" y="4562"/>
                    <a:pt x="852" y="4562"/>
                  </a:cubicBezTo>
                  <a:cubicBezTo>
                    <a:pt x="880" y="4542"/>
                    <a:pt x="612" y="4263"/>
                    <a:pt x="427" y="3698"/>
                  </a:cubicBezTo>
                  <a:cubicBezTo>
                    <a:pt x="238" y="3150"/>
                    <a:pt x="177" y="2268"/>
                    <a:pt x="616" y="1477"/>
                  </a:cubicBezTo>
                  <a:cubicBezTo>
                    <a:pt x="1062" y="692"/>
                    <a:pt x="1848" y="285"/>
                    <a:pt x="2415" y="161"/>
                  </a:cubicBezTo>
                  <a:cubicBezTo>
                    <a:pt x="2706" y="93"/>
                    <a:pt x="2946" y="80"/>
                    <a:pt x="3113" y="80"/>
                  </a:cubicBezTo>
                  <a:cubicBezTo>
                    <a:pt x="3211" y="80"/>
                    <a:pt x="3283" y="85"/>
                    <a:pt x="3326" y="85"/>
                  </a:cubicBezTo>
                  <a:cubicBezTo>
                    <a:pt x="3357" y="85"/>
                    <a:pt x="3373" y="83"/>
                    <a:pt x="3373" y="76"/>
                  </a:cubicBezTo>
                  <a:cubicBezTo>
                    <a:pt x="3375" y="67"/>
                    <a:pt x="3284" y="39"/>
                    <a:pt x="3114" y="16"/>
                  </a:cubicBezTo>
                  <a:cubicBezTo>
                    <a:pt x="3046" y="7"/>
                    <a:pt x="2964" y="1"/>
                    <a:pt x="2871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8088225" y="2020300"/>
              <a:ext cx="134175" cy="362750"/>
            </a:xfrm>
            <a:custGeom>
              <a:avLst/>
              <a:gdLst/>
              <a:ahLst/>
              <a:cxnLst/>
              <a:rect l="l" t="t" r="r" b="b"/>
              <a:pathLst>
                <a:path w="5367" h="14510" extrusionOk="0">
                  <a:moveTo>
                    <a:pt x="1876" y="1"/>
                  </a:moveTo>
                  <a:lnTo>
                    <a:pt x="0" y="467"/>
                  </a:lnTo>
                  <a:lnTo>
                    <a:pt x="3491" y="14510"/>
                  </a:lnTo>
                  <a:lnTo>
                    <a:pt x="5367" y="14043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DC7C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8100875" y="2068225"/>
              <a:ext cx="44500" cy="11650"/>
            </a:xfrm>
            <a:custGeom>
              <a:avLst/>
              <a:gdLst/>
              <a:ahLst/>
              <a:cxnLst/>
              <a:rect l="l" t="t" r="r" b="b"/>
              <a:pathLst>
                <a:path w="1780" h="466" extrusionOk="0">
                  <a:moveTo>
                    <a:pt x="1707" y="0"/>
                  </a:moveTo>
                  <a:cubicBezTo>
                    <a:pt x="1576" y="0"/>
                    <a:pt x="1248" y="58"/>
                    <a:pt x="870" y="153"/>
                  </a:cubicBezTo>
                  <a:cubicBezTo>
                    <a:pt x="385" y="272"/>
                    <a:pt x="1" y="407"/>
                    <a:pt x="11" y="451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4" y="466"/>
                    <a:pt x="532" y="408"/>
                    <a:pt x="910" y="314"/>
                  </a:cubicBezTo>
                  <a:cubicBezTo>
                    <a:pt x="1396" y="194"/>
                    <a:pt x="1780" y="59"/>
                    <a:pt x="1769" y="15"/>
                  </a:cubicBezTo>
                  <a:cubicBezTo>
                    <a:pt x="1766" y="5"/>
                    <a:pt x="1745" y="0"/>
                    <a:pt x="1707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8099950" y="2060325"/>
              <a:ext cx="44500" cy="11700"/>
            </a:xfrm>
            <a:custGeom>
              <a:avLst/>
              <a:gdLst/>
              <a:ahLst/>
              <a:cxnLst/>
              <a:rect l="l" t="t" r="r" b="b"/>
              <a:pathLst>
                <a:path w="1780" h="468" extrusionOk="0">
                  <a:moveTo>
                    <a:pt x="1707" y="1"/>
                  </a:moveTo>
                  <a:cubicBezTo>
                    <a:pt x="1575" y="1"/>
                    <a:pt x="1248" y="59"/>
                    <a:pt x="870" y="153"/>
                  </a:cubicBezTo>
                  <a:cubicBezTo>
                    <a:pt x="384" y="274"/>
                    <a:pt x="0" y="407"/>
                    <a:pt x="10" y="453"/>
                  </a:cubicBezTo>
                  <a:cubicBezTo>
                    <a:pt x="13" y="463"/>
                    <a:pt x="34" y="467"/>
                    <a:pt x="71" y="467"/>
                  </a:cubicBezTo>
                  <a:cubicBezTo>
                    <a:pt x="202" y="467"/>
                    <a:pt x="531" y="409"/>
                    <a:pt x="910" y="315"/>
                  </a:cubicBezTo>
                  <a:cubicBezTo>
                    <a:pt x="1395" y="194"/>
                    <a:pt x="1779" y="60"/>
                    <a:pt x="1768" y="15"/>
                  </a:cubicBezTo>
                  <a:cubicBezTo>
                    <a:pt x="1766" y="6"/>
                    <a:pt x="1744" y="1"/>
                    <a:pt x="170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8169525" y="2344300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1"/>
                  </a:moveTo>
                  <a:cubicBezTo>
                    <a:pt x="1576" y="1"/>
                    <a:pt x="1248" y="59"/>
                    <a:pt x="870" y="153"/>
                  </a:cubicBezTo>
                  <a:cubicBezTo>
                    <a:pt x="384" y="273"/>
                    <a:pt x="0" y="407"/>
                    <a:pt x="11" y="452"/>
                  </a:cubicBezTo>
                  <a:cubicBezTo>
                    <a:pt x="13" y="461"/>
                    <a:pt x="35" y="466"/>
                    <a:pt x="72" y="466"/>
                  </a:cubicBezTo>
                  <a:cubicBezTo>
                    <a:pt x="203" y="466"/>
                    <a:pt x="532" y="408"/>
                    <a:pt x="910" y="314"/>
                  </a:cubicBezTo>
                  <a:cubicBezTo>
                    <a:pt x="1395" y="194"/>
                    <a:pt x="1780" y="60"/>
                    <a:pt x="1769" y="15"/>
                  </a:cubicBezTo>
                  <a:cubicBezTo>
                    <a:pt x="1767" y="5"/>
                    <a:pt x="1745" y="1"/>
                    <a:pt x="1708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8168575" y="2336425"/>
              <a:ext cx="44525" cy="11675"/>
            </a:xfrm>
            <a:custGeom>
              <a:avLst/>
              <a:gdLst/>
              <a:ahLst/>
              <a:cxnLst/>
              <a:rect l="l" t="t" r="r" b="b"/>
              <a:pathLst>
                <a:path w="1781" h="467" extrusionOk="0">
                  <a:moveTo>
                    <a:pt x="1708" y="0"/>
                  </a:moveTo>
                  <a:cubicBezTo>
                    <a:pt x="1576" y="0"/>
                    <a:pt x="1248" y="58"/>
                    <a:pt x="870" y="152"/>
                  </a:cubicBezTo>
                  <a:cubicBezTo>
                    <a:pt x="385" y="272"/>
                    <a:pt x="0" y="407"/>
                    <a:pt x="11" y="451"/>
                  </a:cubicBezTo>
                  <a:cubicBezTo>
                    <a:pt x="14" y="461"/>
                    <a:pt x="35" y="466"/>
                    <a:pt x="73" y="466"/>
                  </a:cubicBezTo>
                  <a:cubicBezTo>
                    <a:pt x="205" y="466"/>
                    <a:pt x="533" y="408"/>
                    <a:pt x="910" y="313"/>
                  </a:cubicBezTo>
                  <a:cubicBezTo>
                    <a:pt x="1395" y="194"/>
                    <a:pt x="1781" y="59"/>
                    <a:pt x="1769" y="15"/>
                  </a:cubicBezTo>
                  <a:cubicBezTo>
                    <a:pt x="1767" y="5"/>
                    <a:pt x="1745" y="0"/>
                    <a:pt x="1708" y="0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8131725" y="2117250"/>
              <a:ext cx="46925" cy="179625"/>
            </a:xfrm>
            <a:custGeom>
              <a:avLst/>
              <a:gdLst/>
              <a:ahLst/>
              <a:cxnLst/>
              <a:rect l="l" t="t" r="r" b="b"/>
              <a:pathLst>
                <a:path w="1877" h="7185" extrusionOk="0">
                  <a:moveTo>
                    <a:pt x="47" y="1"/>
                  </a:moveTo>
                  <a:cubicBezTo>
                    <a:pt x="46" y="1"/>
                    <a:pt x="46" y="1"/>
                    <a:pt x="46" y="1"/>
                  </a:cubicBezTo>
                  <a:cubicBezTo>
                    <a:pt x="1" y="12"/>
                    <a:pt x="365" y="1630"/>
                    <a:pt x="858" y="3613"/>
                  </a:cubicBezTo>
                  <a:cubicBezTo>
                    <a:pt x="1349" y="5590"/>
                    <a:pt x="1785" y="7185"/>
                    <a:pt x="1831" y="7185"/>
                  </a:cubicBezTo>
                  <a:cubicBezTo>
                    <a:pt x="1832" y="7185"/>
                    <a:pt x="1832" y="7185"/>
                    <a:pt x="1832" y="7185"/>
                  </a:cubicBezTo>
                  <a:cubicBezTo>
                    <a:pt x="1876" y="7174"/>
                    <a:pt x="1513" y="5557"/>
                    <a:pt x="1020" y="3573"/>
                  </a:cubicBezTo>
                  <a:cubicBezTo>
                    <a:pt x="528" y="1596"/>
                    <a:pt x="94" y="1"/>
                    <a:pt x="47" y="1"/>
                  </a:cubicBezTo>
                  <a:close/>
                </a:path>
              </a:pathLst>
            </a:custGeom>
            <a:solidFill>
              <a:srgbClr val="DE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7999725" y="2129650"/>
              <a:ext cx="396700" cy="308625"/>
            </a:xfrm>
            <a:custGeom>
              <a:avLst/>
              <a:gdLst/>
              <a:ahLst/>
              <a:cxnLst/>
              <a:rect l="l" t="t" r="r" b="b"/>
              <a:pathLst>
                <a:path w="15868" h="12345" extrusionOk="0">
                  <a:moveTo>
                    <a:pt x="11165" y="0"/>
                  </a:moveTo>
                  <a:cubicBezTo>
                    <a:pt x="9401" y="0"/>
                    <a:pt x="8018" y="358"/>
                    <a:pt x="8018" y="358"/>
                  </a:cubicBezTo>
                  <a:lnTo>
                    <a:pt x="8101" y="4371"/>
                  </a:lnTo>
                  <a:lnTo>
                    <a:pt x="0" y="5781"/>
                  </a:lnTo>
                  <a:lnTo>
                    <a:pt x="831" y="11743"/>
                  </a:lnTo>
                  <a:cubicBezTo>
                    <a:pt x="831" y="11743"/>
                    <a:pt x="3866" y="12344"/>
                    <a:pt x="7098" y="12344"/>
                  </a:cubicBezTo>
                  <a:cubicBezTo>
                    <a:pt x="8736" y="12344"/>
                    <a:pt x="10425" y="12190"/>
                    <a:pt x="11795" y="11724"/>
                  </a:cubicBezTo>
                  <a:cubicBezTo>
                    <a:pt x="15867" y="10340"/>
                    <a:pt x="15001" y="730"/>
                    <a:pt x="15001" y="730"/>
                  </a:cubicBezTo>
                  <a:cubicBezTo>
                    <a:pt x="13757" y="167"/>
                    <a:pt x="12372" y="0"/>
                    <a:pt x="1116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8198925" y="2235825"/>
              <a:ext cx="50400" cy="32400"/>
            </a:xfrm>
            <a:custGeom>
              <a:avLst/>
              <a:gdLst/>
              <a:ahLst/>
              <a:cxnLst/>
              <a:rect l="l" t="t" r="r" b="b"/>
              <a:pathLst>
                <a:path w="2016" h="1296" extrusionOk="0">
                  <a:moveTo>
                    <a:pt x="59" y="1"/>
                  </a:moveTo>
                  <a:cubicBezTo>
                    <a:pt x="29" y="1"/>
                    <a:pt x="12" y="5"/>
                    <a:pt x="11" y="12"/>
                  </a:cubicBezTo>
                  <a:cubicBezTo>
                    <a:pt x="0" y="61"/>
                    <a:pt x="521" y="192"/>
                    <a:pt x="1063" y="549"/>
                  </a:cubicBezTo>
                  <a:cubicBezTo>
                    <a:pt x="1589" y="888"/>
                    <a:pt x="1915" y="1295"/>
                    <a:pt x="1973" y="1295"/>
                  </a:cubicBezTo>
                  <a:cubicBezTo>
                    <a:pt x="1975" y="1295"/>
                    <a:pt x="1977" y="1295"/>
                    <a:pt x="1978" y="1293"/>
                  </a:cubicBezTo>
                  <a:cubicBezTo>
                    <a:pt x="2016" y="1275"/>
                    <a:pt x="1730" y="781"/>
                    <a:pt x="1154" y="409"/>
                  </a:cubicBezTo>
                  <a:cubicBezTo>
                    <a:pt x="679" y="96"/>
                    <a:pt x="208" y="1"/>
                    <a:pt x="5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7862400" y="2227825"/>
              <a:ext cx="201075" cy="202150"/>
            </a:xfrm>
            <a:custGeom>
              <a:avLst/>
              <a:gdLst/>
              <a:ahLst/>
              <a:cxnLst/>
              <a:rect l="l" t="t" r="r" b="b"/>
              <a:pathLst>
                <a:path w="8043" h="8086" extrusionOk="0">
                  <a:moveTo>
                    <a:pt x="5982" y="0"/>
                  </a:moveTo>
                  <a:cubicBezTo>
                    <a:pt x="5960" y="0"/>
                    <a:pt x="5947" y="1"/>
                    <a:pt x="5947" y="1"/>
                  </a:cubicBezTo>
                  <a:lnTo>
                    <a:pt x="5872" y="130"/>
                  </a:lnTo>
                  <a:cubicBezTo>
                    <a:pt x="5265" y="1155"/>
                    <a:pt x="4193" y="1834"/>
                    <a:pt x="3004" y="1890"/>
                  </a:cubicBezTo>
                  <a:lnTo>
                    <a:pt x="2970" y="1892"/>
                  </a:lnTo>
                  <a:cubicBezTo>
                    <a:pt x="1856" y="1937"/>
                    <a:pt x="456" y="1881"/>
                    <a:pt x="297" y="2203"/>
                  </a:cubicBezTo>
                  <a:cubicBezTo>
                    <a:pt x="0" y="2803"/>
                    <a:pt x="406" y="3218"/>
                    <a:pt x="1119" y="3575"/>
                  </a:cubicBezTo>
                  <a:cubicBezTo>
                    <a:pt x="1119" y="3575"/>
                    <a:pt x="701" y="4203"/>
                    <a:pt x="1233" y="4610"/>
                  </a:cubicBezTo>
                  <a:cubicBezTo>
                    <a:pt x="1233" y="4610"/>
                    <a:pt x="1119" y="5490"/>
                    <a:pt x="1544" y="5858"/>
                  </a:cubicBezTo>
                  <a:cubicBezTo>
                    <a:pt x="1903" y="6167"/>
                    <a:pt x="3974" y="7719"/>
                    <a:pt x="7694" y="8086"/>
                  </a:cubicBezTo>
                  <a:lnTo>
                    <a:pt x="7694" y="2783"/>
                  </a:lnTo>
                  <a:cubicBezTo>
                    <a:pt x="7694" y="2783"/>
                    <a:pt x="8043" y="1085"/>
                    <a:pt x="7091" y="332"/>
                  </a:cubicBezTo>
                  <a:cubicBezTo>
                    <a:pt x="6697" y="21"/>
                    <a:pt x="6128" y="0"/>
                    <a:pt x="59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7886450" y="2316250"/>
              <a:ext cx="94500" cy="12350"/>
            </a:xfrm>
            <a:custGeom>
              <a:avLst/>
              <a:gdLst/>
              <a:ahLst/>
              <a:cxnLst/>
              <a:rect l="l" t="t" r="r" b="b"/>
              <a:pathLst>
                <a:path w="3780" h="494" extrusionOk="0">
                  <a:moveTo>
                    <a:pt x="60" y="0"/>
                  </a:moveTo>
                  <a:cubicBezTo>
                    <a:pt x="25" y="0"/>
                    <a:pt x="0" y="51"/>
                    <a:pt x="39" y="70"/>
                  </a:cubicBezTo>
                  <a:cubicBezTo>
                    <a:pt x="641" y="360"/>
                    <a:pt x="1366" y="494"/>
                    <a:pt x="2086" y="494"/>
                  </a:cubicBezTo>
                  <a:cubicBezTo>
                    <a:pt x="2645" y="494"/>
                    <a:pt x="3202" y="413"/>
                    <a:pt x="3694" y="263"/>
                  </a:cubicBezTo>
                  <a:cubicBezTo>
                    <a:pt x="3779" y="237"/>
                    <a:pt x="3750" y="123"/>
                    <a:pt x="3671" y="123"/>
                  </a:cubicBezTo>
                  <a:cubicBezTo>
                    <a:pt x="3666" y="123"/>
                    <a:pt x="3661" y="123"/>
                    <a:pt x="3656" y="124"/>
                  </a:cubicBezTo>
                  <a:cubicBezTo>
                    <a:pt x="3121" y="214"/>
                    <a:pt x="2595" y="310"/>
                    <a:pt x="2053" y="310"/>
                  </a:cubicBezTo>
                  <a:cubicBezTo>
                    <a:pt x="1987" y="310"/>
                    <a:pt x="1921" y="308"/>
                    <a:pt x="1855" y="305"/>
                  </a:cubicBezTo>
                  <a:cubicBezTo>
                    <a:pt x="1243" y="278"/>
                    <a:pt x="664" y="113"/>
                    <a:pt x="68" y="1"/>
                  </a:cubicBezTo>
                  <a:cubicBezTo>
                    <a:pt x="65" y="1"/>
                    <a:pt x="63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7890975" y="2343925"/>
              <a:ext cx="91075" cy="21550"/>
            </a:xfrm>
            <a:custGeom>
              <a:avLst/>
              <a:gdLst/>
              <a:ahLst/>
              <a:cxnLst/>
              <a:rect l="l" t="t" r="r" b="b"/>
              <a:pathLst>
                <a:path w="3643" h="862" extrusionOk="0">
                  <a:moveTo>
                    <a:pt x="81" y="1"/>
                  </a:moveTo>
                  <a:cubicBezTo>
                    <a:pt x="36" y="1"/>
                    <a:pt x="0" y="62"/>
                    <a:pt x="39" y="99"/>
                  </a:cubicBezTo>
                  <a:lnTo>
                    <a:pt x="40" y="99"/>
                  </a:lnTo>
                  <a:cubicBezTo>
                    <a:pt x="605" y="629"/>
                    <a:pt x="1361" y="861"/>
                    <a:pt x="2124" y="861"/>
                  </a:cubicBezTo>
                  <a:cubicBezTo>
                    <a:pt x="2611" y="861"/>
                    <a:pt x="3101" y="767"/>
                    <a:pt x="3546" y="594"/>
                  </a:cubicBezTo>
                  <a:cubicBezTo>
                    <a:pt x="3642" y="557"/>
                    <a:pt x="3618" y="416"/>
                    <a:pt x="3528" y="416"/>
                  </a:cubicBezTo>
                  <a:cubicBezTo>
                    <a:pt x="3519" y="416"/>
                    <a:pt x="3509" y="418"/>
                    <a:pt x="3498" y="421"/>
                  </a:cubicBezTo>
                  <a:cubicBezTo>
                    <a:pt x="3036" y="569"/>
                    <a:pt x="2590" y="646"/>
                    <a:pt x="2156" y="646"/>
                  </a:cubicBezTo>
                  <a:cubicBezTo>
                    <a:pt x="1449" y="646"/>
                    <a:pt x="774" y="442"/>
                    <a:pt x="109" y="9"/>
                  </a:cubicBezTo>
                  <a:cubicBezTo>
                    <a:pt x="100" y="3"/>
                    <a:pt x="90" y="1"/>
                    <a:pt x="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7940575" y="1526525"/>
              <a:ext cx="159175" cy="256875"/>
            </a:xfrm>
            <a:custGeom>
              <a:avLst/>
              <a:gdLst/>
              <a:ahLst/>
              <a:cxnLst/>
              <a:rect l="l" t="t" r="r" b="b"/>
              <a:pathLst>
                <a:path w="6367" h="10275" extrusionOk="0">
                  <a:moveTo>
                    <a:pt x="6366" y="0"/>
                  </a:moveTo>
                  <a:lnTo>
                    <a:pt x="1" y="4316"/>
                  </a:lnTo>
                  <a:lnTo>
                    <a:pt x="1" y="9016"/>
                  </a:lnTo>
                  <a:cubicBezTo>
                    <a:pt x="1" y="9016"/>
                    <a:pt x="1607" y="10274"/>
                    <a:pt x="3117" y="10274"/>
                  </a:cubicBezTo>
                  <a:cubicBezTo>
                    <a:pt x="4626" y="10274"/>
                    <a:pt x="6366" y="9224"/>
                    <a:pt x="6366" y="9224"/>
                  </a:cubicBezTo>
                  <a:lnTo>
                    <a:pt x="6366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7940575" y="1561925"/>
              <a:ext cx="143825" cy="142500"/>
            </a:xfrm>
            <a:custGeom>
              <a:avLst/>
              <a:gdLst/>
              <a:ahLst/>
              <a:cxnLst/>
              <a:rect l="l" t="t" r="r" b="b"/>
              <a:pathLst>
                <a:path w="5753" h="5700" extrusionOk="0">
                  <a:moveTo>
                    <a:pt x="5752" y="0"/>
                  </a:moveTo>
                  <a:lnTo>
                    <a:pt x="1" y="3212"/>
                  </a:lnTo>
                  <a:lnTo>
                    <a:pt x="1" y="5558"/>
                  </a:lnTo>
                  <a:cubicBezTo>
                    <a:pt x="1" y="5558"/>
                    <a:pt x="509" y="5699"/>
                    <a:pt x="1223" y="5699"/>
                  </a:cubicBezTo>
                  <a:cubicBezTo>
                    <a:pt x="2866" y="5699"/>
                    <a:pt x="5602" y="4950"/>
                    <a:pt x="575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8088175" y="1467100"/>
              <a:ext cx="53900" cy="68875"/>
            </a:xfrm>
            <a:custGeom>
              <a:avLst/>
              <a:gdLst/>
              <a:ahLst/>
              <a:cxnLst/>
              <a:rect l="l" t="t" r="r" b="b"/>
              <a:pathLst>
                <a:path w="2156" h="2755" extrusionOk="0">
                  <a:moveTo>
                    <a:pt x="1095" y="0"/>
                  </a:moveTo>
                  <a:cubicBezTo>
                    <a:pt x="1038" y="0"/>
                    <a:pt x="980" y="4"/>
                    <a:pt x="924" y="12"/>
                  </a:cubicBezTo>
                  <a:cubicBezTo>
                    <a:pt x="679" y="45"/>
                    <a:pt x="447" y="141"/>
                    <a:pt x="217" y="235"/>
                  </a:cubicBezTo>
                  <a:lnTo>
                    <a:pt x="0" y="2606"/>
                  </a:lnTo>
                  <a:cubicBezTo>
                    <a:pt x="186" y="2707"/>
                    <a:pt x="395" y="2754"/>
                    <a:pt x="604" y="2754"/>
                  </a:cubicBezTo>
                  <a:cubicBezTo>
                    <a:pt x="964" y="2754"/>
                    <a:pt x="1328" y="2613"/>
                    <a:pt x="1591" y="2359"/>
                  </a:cubicBezTo>
                  <a:cubicBezTo>
                    <a:pt x="2005" y="1957"/>
                    <a:pt x="2156" y="1306"/>
                    <a:pt x="1999" y="744"/>
                  </a:cubicBezTo>
                  <a:cubicBezTo>
                    <a:pt x="1936" y="517"/>
                    <a:pt x="1821" y="298"/>
                    <a:pt x="1635" y="161"/>
                  </a:cubicBezTo>
                  <a:cubicBezTo>
                    <a:pt x="1480" y="47"/>
                    <a:pt x="1288" y="0"/>
                    <a:pt x="10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8102750" y="1476600"/>
              <a:ext cx="27325" cy="44475"/>
            </a:xfrm>
            <a:custGeom>
              <a:avLst/>
              <a:gdLst/>
              <a:ahLst/>
              <a:cxnLst/>
              <a:rect l="l" t="t" r="r" b="b"/>
              <a:pathLst>
                <a:path w="1093" h="1779" extrusionOk="0">
                  <a:moveTo>
                    <a:pt x="637" y="1"/>
                  </a:moveTo>
                  <a:cubicBezTo>
                    <a:pt x="625" y="1"/>
                    <a:pt x="614" y="5"/>
                    <a:pt x="603" y="15"/>
                  </a:cubicBezTo>
                  <a:lnTo>
                    <a:pt x="604" y="15"/>
                  </a:lnTo>
                  <a:cubicBezTo>
                    <a:pt x="394" y="224"/>
                    <a:pt x="226" y="448"/>
                    <a:pt x="66" y="694"/>
                  </a:cubicBezTo>
                  <a:lnTo>
                    <a:pt x="66" y="694"/>
                  </a:lnTo>
                  <a:cubicBezTo>
                    <a:pt x="51" y="714"/>
                    <a:pt x="38" y="736"/>
                    <a:pt x="25" y="759"/>
                  </a:cubicBezTo>
                  <a:cubicBezTo>
                    <a:pt x="1" y="797"/>
                    <a:pt x="37" y="841"/>
                    <a:pt x="75" y="841"/>
                  </a:cubicBezTo>
                  <a:cubicBezTo>
                    <a:pt x="87" y="841"/>
                    <a:pt x="100" y="836"/>
                    <a:pt x="110" y="825"/>
                  </a:cubicBezTo>
                  <a:cubicBezTo>
                    <a:pt x="203" y="725"/>
                    <a:pt x="305" y="683"/>
                    <a:pt x="400" y="683"/>
                  </a:cubicBezTo>
                  <a:cubicBezTo>
                    <a:pt x="658" y="683"/>
                    <a:pt x="868" y="990"/>
                    <a:pt x="721" y="1287"/>
                  </a:cubicBezTo>
                  <a:cubicBezTo>
                    <a:pt x="617" y="1497"/>
                    <a:pt x="404" y="1552"/>
                    <a:pt x="205" y="1632"/>
                  </a:cubicBezTo>
                  <a:cubicBezTo>
                    <a:pt x="148" y="1655"/>
                    <a:pt x="134" y="1745"/>
                    <a:pt x="205" y="1763"/>
                  </a:cubicBezTo>
                  <a:cubicBezTo>
                    <a:pt x="250" y="1774"/>
                    <a:pt x="294" y="1779"/>
                    <a:pt x="338" y="1779"/>
                  </a:cubicBezTo>
                  <a:cubicBezTo>
                    <a:pt x="753" y="1779"/>
                    <a:pt x="1093" y="1324"/>
                    <a:pt x="975" y="915"/>
                  </a:cubicBezTo>
                  <a:cubicBezTo>
                    <a:pt x="901" y="657"/>
                    <a:pt x="670" y="502"/>
                    <a:pt x="444" y="502"/>
                  </a:cubicBezTo>
                  <a:cubicBezTo>
                    <a:pt x="397" y="502"/>
                    <a:pt x="350" y="508"/>
                    <a:pt x="305" y="522"/>
                  </a:cubicBezTo>
                  <a:lnTo>
                    <a:pt x="305" y="522"/>
                  </a:lnTo>
                  <a:cubicBezTo>
                    <a:pt x="417" y="368"/>
                    <a:pt x="541" y="222"/>
                    <a:pt x="673" y="84"/>
                  </a:cubicBezTo>
                  <a:cubicBezTo>
                    <a:pt x="707" y="49"/>
                    <a:pt x="674" y="1"/>
                    <a:pt x="63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7863750" y="1340150"/>
              <a:ext cx="261350" cy="310375"/>
            </a:xfrm>
            <a:custGeom>
              <a:avLst/>
              <a:gdLst/>
              <a:ahLst/>
              <a:cxnLst/>
              <a:rect l="l" t="t" r="r" b="b"/>
              <a:pathLst>
                <a:path w="10454" h="12415" extrusionOk="0">
                  <a:moveTo>
                    <a:pt x="5772" y="0"/>
                  </a:moveTo>
                  <a:cubicBezTo>
                    <a:pt x="4740" y="0"/>
                    <a:pt x="1840" y="421"/>
                    <a:pt x="1030" y="5024"/>
                  </a:cubicBezTo>
                  <a:cubicBezTo>
                    <a:pt x="1" y="10886"/>
                    <a:pt x="1778" y="12401"/>
                    <a:pt x="4082" y="12414"/>
                  </a:cubicBezTo>
                  <a:cubicBezTo>
                    <a:pt x="4098" y="12414"/>
                    <a:pt x="4114" y="12414"/>
                    <a:pt x="4129" y="12414"/>
                  </a:cubicBezTo>
                  <a:cubicBezTo>
                    <a:pt x="6834" y="12414"/>
                    <a:pt x="8456" y="11086"/>
                    <a:pt x="8993" y="8124"/>
                  </a:cubicBezTo>
                  <a:cubicBezTo>
                    <a:pt x="9800" y="3665"/>
                    <a:pt x="10453" y="293"/>
                    <a:pt x="6141" y="21"/>
                  </a:cubicBezTo>
                  <a:cubicBezTo>
                    <a:pt x="6141" y="21"/>
                    <a:pt x="6003" y="0"/>
                    <a:pt x="577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7961125" y="1432825"/>
              <a:ext cx="23450" cy="107700"/>
            </a:xfrm>
            <a:custGeom>
              <a:avLst/>
              <a:gdLst/>
              <a:ahLst/>
              <a:cxnLst/>
              <a:rect l="l" t="t" r="r" b="b"/>
              <a:pathLst>
                <a:path w="938" h="4308" extrusionOk="0">
                  <a:moveTo>
                    <a:pt x="307" y="1"/>
                  </a:moveTo>
                  <a:cubicBezTo>
                    <a:pt x="283" y="1"/>
                    <a:pt x="258" y="17"/>
                    <a:pt x="255" y="48"/>
                  </a:cubicBezTo>
                  <a:cubicBezTo>
                    <a:pt x="135" y="1197"/>
                    <a:pt x="0" y="2496"/>
                    <a:pt x="120" y="3647"/>
                  </a:cubicBezTo>
                  <a:cubicBezTo>
                    <a:pt x="158" y="4007"/>
                    <a:pt x="309" y="4308"/>
                    <a:pt x="643" y="4308"/>
                  </a:cubicBezTo>
                  <a:cubicBezTo>
                    <a:pt x="698" y="4308"/>
                    <a:pt x="757" y="4300"/>
                    <a:pt x="822" y="4283"/>
                  </a:cubicBezTo>
                  <a:cubicBezTo>
                    <a:pt x="937" y="4251"/>
                    <a:pt x="899" y="4090"/>
                    <a:pt x="793" y="4090"/>
                  </a:cubicBezTo>
                  <a:cubicBezTo>
                    <a:pt x="786" y="4090"/>
                    <a:pt x="778" y="4091"/>
                    <a:pt x="770" y="4093"/>
                  </a:cubicBezTo>
                  <a:cubicBezTo>
                    <a:pt x="744" y="4098"/>
                    <a:pt x="720" y="4100"/>
                    <a:pt x="697" y="4100"/>
                  </a:cubicBezTo>
                  <a:cubicBezTo>
                    <a:pt x="91" y="4100"/>
                    <a:pt x="315" y="2358"/>
                    <a:pt x="321" y="2058"/>
                  </a:cubicBezTo>
                  <a:cubicBezTo>
                    <a:pt x="336" y="1387"/>
                    <a:pt x="361" y="718"/>
                    <a:pt x="352" y="48"/>
                  </a:cubicBezTo>
                  <a:cubicBezTo>
                    <a:pt x="352" y="16"/>
                    <a:pt x="330" y="1"/>
                    <a:pt x="307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7983450" y="1475825"/>
              <a:ext cx="18450" cy="18850"/>
            </a:xfrm>
            <a:custGeom>
              <a:avLst/>
              <a:gdLst/>
              <a:ahLst/>
              <a:cxnLst/>
              <a:rect l="l" t="t" r="r" b="b"/>
              <a:pathLst>
                <a:path w="738" h="754" extrusionOk="0">
                  <a:moveTo>
                    <a:pt x="369" y="1"/>
                  </a:moveTo>
                  <a:cubicBezTo>
                    <a:pt x="166" y="1"/>
                    <a:pt x="0" y="169"/>
                    <a:pt x="0" y="377"/>
                  </a:cubicBezTo>
                  <a:cubicBezTo>
                    <a:pt x="0" y="586"/>
                    <a:pt x="166" y="753"/>
                    <a:pt x="369" y="753"/>
                  </a:cubicBezTo>
                  <a:cubicBezTo>
                    <a:pt x="572" y="753"/>
                    <a:pt x="738" y="586"/>
                    <a:pt x="738" y="377"/>
                  </a:cubicBezTo>
                  <a:cubicBezTo>
                    <a:pt x="738" y="169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7916200" y="1475850"/>
              <a:ext cx="18450" cy="18825"/>
            </a:xfrm>
            <a:custGeom>
              <a:avLst/>
              <a:gdLst/>
              <a:ahLst/>
              <a:cxnLst/>
              <a:rect l="l" t="t" r="r" b="b"/>
              <a:pathLst>
                <a:path w="738" h="753" extrusionOk="0">
                  <a:moveTo>
                    <a:pt x="369" y="1"/>
                  </a:moveTo>
                  <a:cubicBezTo>
                    <a:pt x="166" y="1"/>
                    <a:pt x="0" y="168"/>
                    <a:pt x="0" y="376"/>
                  </a:cubicBezTo>
                  <a:cubicBezTo>
                    <a:pt x="0" y="585"/>
                    <a:pt x="166" y="752"/>
                    <a:pt x="369" y="752"/>
                  </a:cubicBezTo>
                  <a:cubicBezTo>
                    <a:pt x="572" y="752"/>
                    <a:pt x="738" y="585"/>
                    <a:pt x="738" y="376"/>
                  </a:cubicBezTo>
                  <a:cubicBezTo>
                    <a:pt x="738" y="168"/>
                    <a:pt x="572" y="1"/>
                    <a:pt x="36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7915100" y="1440675"/>
              <a:ext cx="39975" cy="12050"/>
            </a:xfrm>
            <a:custGeom>
              <a:avLst/>
              <a:gdLst/>
              <a:ahLst/>
              <a:cxnLst/>
              <a:rect l="l" t="t" r="r" b="b"/>
              <a:pathLst>
                <a:path w="1599" h="482" extrusionOk="0">
                  <a:moveTo>
                    <a:pt x="871" y="1"/>
                  </a:moveTo>
                  <a:cubicBezTo>
                    <a:pt x="532" y="1"/>
                    <a:pt x="185" y="122"/>
                    <a:pt x="26" y="378"/>
                  </a:cubicBezTo>
                  <a:cubicBezTo>
                    <a:pt x="0" y="419"/>
                    <a:pt x="35" y="481"/>
                    <a:pt x="81" y="481"/>
                  </a:cubicBezTo>
                  <a:cubicBezTo>
                    <a:pt x="88" y="481"/>
                    <a:pt x="95" y="480"/>
                    <a:pt x="102" y="477"/>
                  </a:cubicBezTo>
                  <a:cubicBezTo>
                    <a:pt x="320" y="393"/>
                    <a:pt x="495" y="265"/>
                    <a:pt x="736" y="235"/>
                  </a:cubicBezTo>
                  <a:cubicBezTo>
                    <a:pt x="779" y="229"/>
                    <a:pt x="821" y="227"/>
                    <a:pt x="862" y="227"/>
                  </a:cubicBezTo>
                  <a:cubicBezTo>
                    <a:pt x="1069" y="227"/>
                    <a:pt x="1250" y="292"/>
                    <a:pt x="1454" y="365"/>
                  </a:cubicBezTo>
                  <a:cubicBezTo>
                    <a:pt x="1466" y="369"/>
                    <a:pt x="1477" y="371"/>
                    <a:pt x="1488" y="371"/>
                  </a:cubicBezTo>
                  <a:cubicBezTo>
                    <a:pt x="1573" y="371"/>
                    <a:pt x="1598" y="243"/>
                    <a:pt x="1527" y="189"/>
                  </a:cubicBezTo>
                  <a:cubicBezTo>
                    <a:pt x="1363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7994000" y="1437750"/>
              <a:ext cx="39950" cy="12050"/>
            </a:xfrm>
            <a:custGeom>
              <a:avLst/>
              <a:gdLst/>
              <a:ahLst/>
              <a:cxnLst/>
              <a:rect l="l" t="t" r="r" b="b"/>
              <a:pathLst>
                <a:path w="1598" h="482" extrusionOk="0">
                  <a:moveTo>
                    <a:pt x="871" y="1"/>
                  </a:moveTo>
                  <a:cubicBezTo>
                    <a:pt x="532" y="1"/>
                    <a:pt x="186" y="122"/>
                    <a:pt x="26" y="377"/>
                  </a:cubicBezTo>
                  <a:cubicBezTo>
                    <a:pt x="0" y="419"/>
                    <a:pt x="35" y="481"/>
                    <a:pt x="83" y="481"/>
                  </a:cubicBezTo>
                  <a:cubicBezTo>
                    <a:pt x="89" y="481"/>
                    <a:pt x="96" y="480"/>
                    <a:pt x="102" y="477"/>
                  </a:cubicBezTo>
                  <a:lnTo>
                    <a:pt x="101" y="477"/>
                  </a:lnTo>
                  <a:cubicBezTo>
                    <a:pt x="319" y="392"/>
                    <a:pt x="496" y="264"/>
                    <a:pt x="735" y="234"/>
                  </a:cubicBezTo>
                  <a:cubicBezTo>
                    <a:pt x="778" y="229"/>
                    <a:pt x="819" y="226"/>
                    <a:pt x="860" y="226"/>
                  </a:cubicBezTo>
                  <a:cubicBezTo>
                    <a:pt x="1068" y="226"/>
                    <a:pt x="1249" y="292"/>
                    <a:pt x="1453" y="364"/>
                  </a:cubicBezTo>
                  <a:cubicBezTo>
                    <a:pt x="1465" y="369"/>
                    <a:pt x="1477" y="371"/>
                    <a:pt x="1487" y="371"/>
                  </a:cubicBezTo>
                  <a:cubicBezTo>
                    <a:pt x="1572" y="371"/>
                    <a:pt x="1597" y="242"/>
                    <a:pt x="1527" y="189"/>
                  </a:cubicBezTo>
                  <a:cubicBezTo>
                    <a:pt x="1362" y="65"/>
                    <a:pt x="1119" y="1"/>
                    <a:pt x="871" y="1"/>
                  </a:cubicBezTo>
                  <a:close/>
                </a:path>
              </a:pathLst>
            </a:custGeom>
            <a:solidFill>
              <a:srgbClr val="2F1D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7964000" y="1546375"/>
              <a:ext cx="34325" cy="17725"/>
            </a:xfrm>
            <a:custGeom>
              <a:avLst/>
              <a:gdLst/>
              <a:ahLst/>
              <a:cxnLst/>
              <a:rect l="l" t="t" r="r" b="b"/>
              <a:pathLst>
                <a:path w="1373" h="709" extrusionOk="0">
                  <a:moveTo>
                    <a:pt x="1288" y="1"/>
                  </a:moveTo>
                  <a:cubicBezTo>
                    <a:pt x="1264" y="1"/>
                    <a:pt x="1240" y="12"/>
                    <a:pt x="1225" y="37"/>
                  </a:cubicBezTo>
                  <a:cubicBezTo>
                    <a:pt x="1101" y="241"/>
                    <a:pt x="1030" y="440"/>
                    <a:pt x="770" y="509"/>
                  </a:cubicBezTo>
                  <a:cubicBezTo>
                    <a:pt x="723" y="522"/>
                    <a:pt x="677" y="527"/>
                    <a:pt x="634" y="527"/>
                  </a:cubicBezTo>
                  <a:cubicBezTo>
                    <a:pt x="432" y="527"/>
                    <a:pt x="273" y="405"/>
                    <a:pt x="102" y="288"/>
                  </a:cubicBezTo>
                  <a:cubicBezTo>
                    <a:pt x="94" y="282"/>
                    <a:pt x="84" y="280"/>
                    <a:pt x="75" y="280"/>
                  </a:cubicBezTo>
                  <a:cubicBezTo>
                    <a:pt x="38" y="280"/>
                    <a:pt x="0" y="317"/>
                    <a:pt x="15" y="355"/>
                  </a:cubicBezTo>
                  <a:lnTo>
                    <a:pt x="16" y="355"/>
                  </a:lnTo>
                  <a:cubicBezTo>
                    <a:pt x="117" y="600"/>
                    <a:pt x="357" y="709"/>
                    <a:pt x="607" y="709"/>
                  </a:cubicBezTo>
                  <a:cubicBezTo>
                    <a:pt x="979" y="709"/>
                    <a:pt x="1373" y="468"/>
                    <a:pt x="1363" y="75"/>
                  </a:cubicBezTo>
                  <a:cubicBezTo>
                    <a:pt x="1363" y="29"/>
                    <a:pt x="1326" y="1"/>
                    <a:pt x="1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7830575" y="1309325"/>
              <a:ext cx="279825" cy="163400"/>
            </a:xfrm>
            <a:custGeom>
              <a:avLst/>
              <a:gdLst/>
              <a:ahLst/>
              <a:cxnLst/>
              <a:rect l="l" t="t" r="r" b="b"/>
              <a:pathLst>
                <a:path w="11193" h="6536" extrusionOk="0">
                  <a:moveTo>
                    <a:pt x="6593" y="0"/>
                  </a:moveTo>
                  <a:cubicBezTo>
                    <a:pt x="5947" y="0"/>
                    <a:pt x="5300" y="266"/>
                    <a:pt x="4856" y="736"/>
                  </a:cubicBezTo>
                  <a:cubicBezTo>
                    <a:pt x="4609" y="997"/>
                    <a:pt x="4425" y="1310"/>
                    <a:pt x="4196" y="1586"/>
                  </a:cubicBezTo>
                  <a:cubicBezTo>
                    <a:pt x="3969" y="1863"/>
                    <a:pt x="3676" y="2114"/>
                    <a:pt x="3323" y="2177"/>
                  </a:cubicBezTo>
                  <a:cubicBezTo>
                    <a:pt x="3259" y="2189"/>
                    <a:pt x="3195" y="2194"/>
                    <a:pt x="3131" y="2194"/>
                  </a:cubicBezTo>
                  <a:cubicBezTo>
                    <a:pt x="2772" y="2194"/>
                    <a:pt x="2416" y="2037"/>
                    <a:pt x="2056" y="1973"/>
                  </a:cubicBezTo>
                  <a:cubicBezTo>
                    <a:pt x="1950" y="1954"/>
                    <a:pt x="1842" y="1944"/>
                    <a:pt x="1733" y="1944"/>
                  </a:cubicBezTo>
                  <a:cubicBezTo>
                    <a:pt x="1127" y="1944"/>
                    <a:pt x="511" y="2237"/>
                    <a:pt x="258" y="2781"/>
                  </a:cubicBezTo>
                  <a:cubicBezTo>
                    <a:pt x="1" y="3339"/>
                    <a:pt x="190" y="4042"/>
                    <a:pt x="637" y="4464"/>
                  </a:cubicBezTo>
                  <a:cubicBezTo>
                    <a:pt x="1010" y="4816"/>
                    <a:pt x="1529" y="4983"/>
                    <a:pt x="2045" y="4983"/>
                  </a:cubicBezTo>
                  <a:cubicBezTo>
                    <a:pt x="2146" y="4983"/>
                    <a:pt x="2248" y="4976"/>
                    <a:pt x="2348" y="4964"/>
                  </a:cubicBezTo>
                  <a:cubicBezTo>
                    <a:pt x="2957" y="4886"/>
                    <a:pt x="3523" y="4596"/>
                    <a:pt x="4014" y="4226"/>
                  </a:cubicBezTo>
                  <a:cubicBezTo>
                    <a:pt x="4358" y="4568"/>
                    <a:pt x="4843" y="4741"/>
                    <a:pt x="5326" y="4741"/>
                  </a:cubicBezTo>
                  <a:cubicBezTo>
                    <a:pt x="5774" y="4741"/>
                    <a:pt x="6222" y="4592"/>
                    <a:pt x="6556" y="4293"/>
                  </a:cubicBezTo>
                  <a:cubicBezTo>
                    <a:pt x="6846" y="4035"/>
                    <a:pt x="7050" y="3690"/>
                    <a:pt x="7350" y="3443"/>
                  </a:cubicBezTo>
                  <a:cubicBezTo>
                    <a:pt x="7604" y="3236"/>
                    <a:pt x="7928" y="3108"/>
                    <a:pt x="8255" y="3108"/>
                  </a:cubicBezTo>
                  <a:cubicBezTo>
                    <a:pt x="8294" y="3108"/>
                    <a:pt x="8332" y="3110"/>
                    <a:pt x="8371" y="3113"/>
                  </a:cubicBezTo>
                  <a:cubicBezTo>
                    <a:pt x="8736" y="3149"/>
                    <a:pt x="9087" y="3362"/>
                    <a:pt x="9257" y="3688"/>
                  </a:cubicBezTo>
                  <a:cubicBezTo>
                    <a:pt x="9376" y="3915"/>
                    <a:pt x="9402" y="4177"/>
                    <a:pt x="9440" y="4431"/>
                  </a:cubicBezTo>
                  <a:cubicBezTo>
                    <a:pt x="9478" y="4684"/>
                    <a:pt x="9533" y="4947"/>
                    <a:pt x="9696" y="5146"/>
                  </a:cubicBezTo>
                  <a:cubicBezTo>
                    <a:pt x="9809" y="5286"/>
                    <a:pt x="9991" y="5382"/>
                    <a:pt x="10167" y="5382"/>
                  </a:cubicBezTo>
                  <a:cubicBezTo>
                    <a:pt x="10240" y="5382"/>
                    <a:pt x="10312" y="5366"/>
                    <a:pt x="10377" y="5329"/>
                  </a:cubicBezTo>
                  <a:lnTo>
                    <a:pt x="10377" y="5329"/>
                  </a:lnTo>
                  <a:cubicBezTo>
                    <a:pt x="10300" y="5610"/>
                    <a:pt x="10222" y="5912"/>
                    <a:pt x="10324" y="6185"/>
                  </a:cubicBezTo>
                  <a:cubicBezTo>
                    <a:pt x="10398" y="6383"/>
                    <a:pt x="10611" y="6535"/>
                    <a:pt x="10808" y="6535"/>
                  </a:cubicBezTo>
                  <a:cubicBezTo>
                    <a:pt x="10884" y="6535"/>
                    <a:pt x="10957" y="6513"/>
                    <a:pt x="11019" y="6463"/>
                  </a:cubicBezTo>
                  <a:cubicBezTo>
                    <a:pt x="11183" y="6331"/>
                    <a:pt x="11193" y="6090"/>
                    <a:pt x="11188" y="5880"/>
                  </a:cubicBezTo>
                  <a:cubicBezTo>
                    <a:pt x="11165" y="4936"/>
                    <a:pt x="11108" y="3990"/>
                    <a:pt x="10948" y="3058"/>
                  </a:cubicBezTo>
                  <a:cubicBezTo>
                    <a:pt x="10889" y="2715"/>
                    <a:pt x="10815" y="2369"/>
                    <a:pt x="10652" y="2062"/>
                  </a:cubicBezTo>
                  <a:cubicBezTo>
                    <a:pt x="10487" y="1754"/>
                    <a:pt x="10223" y="1486"/>
                    <a:pt x="9888" y="1389"/>
                  </a:cubicBezTo>
                  <a:cubicBezTo>
                    <a:pt x="9745" y="1348"/>
                    <a:pt x="9595" y="1316"/>
                    <a:pt x="9455" y="1316"/>
                  </a:cubicBezTo>
                  <a:cubicBezTo>
                    <a:pt x="9266" y="1316"/>
                    <a:pt x="9095" y="1373"/>
                    <a:pt x="8986" y="1541"/>
                  </a:cubicBezTo>
                  <a:cubicBezTo>
                    <a:pt x="8745" y="755"/>
                    <a:pt x="7911" y="247"/>
                    <a:pt x="7111" y="59"/>
                  </a:cubicBezTo>
                  <a:cubicBezTo>
                    <a:pt x="6941" y="20"/>
                    <a:pt x="6767" y="0"/>
                    <a:pt x="6593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7902550" y="3524375"/>
              <a:ext cx="163925" cy="186525"/>
            </a:xfrm>
            <a:custGeom>
              <a:avLst/>
              <a:gdLst/>
              <a:ahLst/>
              <a:cxnLst/>
              <a:rect l="l" t="t" r="r" b="b"/>
              <a:pathLst>
                <a:path w="6557" h="7461" extrusionOk="0">
                  <a:moveTo>
                    <a:pt x="4666" y="0"/>
                  </a:moveTo>
                  <a:cubicBezTo>
                    <a:pt x="2823" y="0"/>
                    <a:pt x="0" y="16"/>
                    <a:pt x="0" y="16"/>
                  </a:cubicBezTo>
                  <a:lnTo>
                    <a:pt x="404" y="7460"/>
                  </a:lnTo>
                  <a:lnTo>
                    <a:pt x="6557" y="7460"/>
                  </a:lnTo>
                  <a:lnTo>
                    <a:pt x="6221" y="16"/>
                  </a:lnTo>
                  <a:cubicBezTo>
                    <a:pt x="6265" y="4"/>
                    <a:pt x="5588" y="0"/>
                    <a:pt x="4666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7843400" y="3455725"/>
              <a:ext cx="464025" cy="5100"/>
            </a:xfrm>
            <a:custGeom>
              <a:avLst/>
              <a:gdLst/>
              <a:ahLst/>
              <a:cxnLst/>
              <a:rect l="l" t="t" r="r" b="b"/>
              <a:pathLst>
                <a:path w="18561" h="204" extrusionOk="0">
                  <a:moveTo>
                    <a:pt x="7682" y="0"/>
                  </a:moveTo>
                  <a:cubicBezTo>
                    <a:pt x="5759" y="0"/>
                    <a:pt x="4039" y="21"/>
                    <a:pt x="2717" y="60"/>
                  </a:cubicBezTo>
                  <a:cubicBezTo>
                    <a:pt x="1877" y="85"/>
                    <a:pt x="1198" y="110"/>
                    <a:pt x="729" y="137"/>
                  </a:cubicBezTo>
                  <a:lnTo>
                    <a:pt x="189" y="170"/>
                  </a:lnTo>
                  <a:cubicBezTo>
                    <a:pt x="66" y="179"/>
                    <a:pt x="1" y="187"/>
                    <a:pt x="2" y="193"/>
                  </a:cubicBezTo>
                  <a:cubicBezTo>
                    <a:pt x="2" y="199"/>
                    <a:pt x="66" y="202"/>
                    <a:pt x="191" y="203"/>
                  </a:cubicBezTo>
                  <a:lnTo>
                    <a:pt x="731" y="202"/>
                  </a:lnTo>
                  <a:lnTo>
                    <a:pt x="2720" y="178"/>
                  </a:lnTo>
                  <a:cubicBezTo>
                    <a:pt x="3690" y="167"/>
                    <a:pt x="4874" y="162"/>
                    <a:pt x="6195" y="162"/>
                  </a:cubicBezTo>
                  <a:cubicBezTo>
                    <a:pt x="7160" y="162"/>
                    <a:pt x="8199" y="164"/>
                    <a:pt x="9280" y="170"/>
                  </a:cubicBezTo>
                  <a:cubicBezTo>
                    <a:pt x="10493" y="177"/>
                    <a:pt x="11652" y="182"/>
                    <a:pt x="12714" y="182"/>
                  </a:cubicBezTo>
                  <a:cubicBezTo>
                    <a:pt x="13896" y="182"/>
                    <a:pt x="14958" y="176"/>
                    <a:pt x="15843" y="161"/>
                  </a:cubicBezTo>
                  <a:cubicBezTo>
                    <a:pt x="16682" y="149"/>
                    <a:pt x="17362" y="133"/>
                    <a:pt x="17832" y="115"/>
                  </a:cubicBezTo>
                  <a:lnTo>
                    <a:pt x="18372" y="89"/>
                  </a:lnTo>
                  <a:cubicBezTo>
                    <a:pt x="18496" y="82"/>
                    <a:pt x="18560" y="76"/>
                    <a:pt x="18560" y="69"/>
                  </a:cubicBezTo>
                  <a:cubicBezTo>
                    <a:pt x="18560" y="64"/>
                    <a:pt x="18496" y="59"/>
                    <a:pt x="18371" y="56"/>
                  </a:cubicBezTo>
                  <a:lnTo>
                    <a:pt x="17830" y="50"/>
                  </a:lnTo>
                  <a:lnTo>
                    <a:pt x="15841" y="45"/>
                  </a:lnTo>
                  <a:lnTo>
                    <a:pt x="9280" y="5"/>
                  </a:lnTo>
                  <a:cubicBezTo>
                    <a:pt x="8735" y="2"/>
                    <a:pt x="8201" y="0"/>
                    <a:pt x="768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7688650" y="1869125"/>
              <a:ext cx="614400" cy="4200"/>
            </a:xfrm>
            <a:custGeom>
              <a:avLst/>
              <a:gdLst/>
              <a:ahLst/>
              <a:cxnLst/>
              <a:rect l="l" t="t" r="r" b="b"/>
              <a:pathLst>
                <a:path w="24576" h="168" extrusionOk="0">
                  <a:moveTo>
                    <a:pt x="12289" y="1"/>
                  </a:moveTo>
                  <a:cubicBezTo>
                    <a:pt x="5501" y="1"/>
                    <a:pt x="0" y="38"/>
                    <a:pt x="0" y="84"/>
                  </a:cubicBezTo>
                  <a:cubicBezTo>
                    <a:pt x="0" y="129"/>
                    <a:pt x="5501" y="167"/>
                    <a:pt x="12289" y="167"/>
                  </a:cubicBezTo>
                  <a:cubicBezTo>
                    <a:pt x="19074" y="167"/>
                    <a:pt x="24576" y="129"/>
                    <a:pt x="24576" y="84"/>
                  </a:cubicBezTo>
                  <a:cubicBezTo>
                    <a:pt x="24576" y="38"/>
                    <a:pt x="19074" y="1"/>
                    <a:pt x="122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7671550" y="1905075"/>
              <a:ext cx="648625" cy="4200"/>
            </a:xfrm>
            <a:custGeom>
              <a:avLst/>
              <a:gdLst/>
              <a:ahLst/>
              <a:cxnLst/>
              <a:rect l="l" t="t" r="r" b="b"/>
              <a:pathLst>
                <a:path w="25945" h="168" extrusionOk="0">
                  <a:moveTo>
                    <a:pt x="12974" y="1"/>
                  </a:moveTo>
                  <a:cubicBezTo>
                    <a:pt x="5807" y="1"/>
                    <a:pt x="0" y="37"/>
                    <a:pt x="0" y="84"/>
                  </a:cubicBezTo>
                  <a:cubicBezTo>
                    <a:pt x="0" y="130"/>
                    <a:pt x="5807" y="167"/>
                    <a:pt x="12974" y="167"/>
                  </a:cubicBezTo>
                  <a:cubicBezTo>
                    <a:pt x="20137" y="167"/>
                    <a:pt x="25945" y="130"/>
                    <a:pt x="25945" y="84"/>
                  </a:cubicBezTo>
                  <a:cubicBezTo>
                    <a:pt x="25945" y="37"/>
                    <a:pt x="20137" y="1"/>
                    <a:pt x="129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3" name="Google Shape;1293;p34"/>
          <p:cNvGrpSpPr/>
          <p:nvPr/>
        </p:nvGrpSpPr>
        <p:grpSpPr>
          <a:xfrm>
            <a:off x="7031863" y="1484113"/>
            <a:ext cx="660379" cy="1210070"/>
            <a:chOff x="3987925" y="1937025"/>
            <a:chExt cx="660379" cy="1210070"/>
          </a:xfrm>
        </p:grpSpPr>
        <p:sp>
          <p:nvSpPr>
            <p:cNvPr id="1294" name="Google Shape;1294;p34"/>
            <p:cNvSpPr/>
            <p:nvPr/>
          </p:nvSpPr>
          <p:spPr>
            <a:xfrm>
              <a:off x="4340429" y="2293937"/>
              <a:ext cx="307875" cy="256125"/>
            </a:xfrm>
            <a:custGeom>
              <a:avLst/>
              <a:gdLst/>
              <a:ahLst/>
              <a:cxnLst/>
              <a:rect l="l" t="t" r="r" b="b"/>
              <a:pathLst>
                <a:path w="9150" h="7612" extrusionOk="0">
                  <a:moveTo>
                    <a:pt x="6452" y="1"/>
                  </a:moveTo>
                  <a:cubicBezTo>
                    <a:pt x="5007" y="1"/>
                    <a:pt x="3559" y="495"/>
                    <a:pt x="2443" y="1416"/>
                  </a:cubicBezTo>
                  <a:cubicBezTo>
                    <a:pt x="867" y="2716"/>
                    <a:pt x="1" y="4830"/>
                    <a:pt x="212" y="6862"/>
                  </a:cubicBezTo>
                  <a:lnTo>
                    <a:pt x="353" y="7039"/>
                  </a:lnTo>
                  <a:cubicBezTo>
                    <a:pt x="1032" y="7432"/>
                    <a:pt x="1800" y="7612"/>
                    <a:pt x="2578" y="7612"/>
                  </a:cubicBezTo>
                  <a:cubicBezTo>
                    <a:pt x="3766" y="7612"/>
                    <a:pt x="4980" y="7194"/>
                    <a:pt x="5941" y="6480"/>
                  </a:cubicBezTo>
                  <a:cubicBezTo>
                    <a:pt x="7534" y="5300"/>
                    <a:pt x="8512" y="3445"/>
                    <a:pt x="9053" y="1538"/>
                  </a:cubicBezTo>
                  <a:cubicBezTo>
                    <a:pt x="9103" y="1363"/>
                    <a:pt x="9149" y="1178"/>
                    <a:pt x="9116" y="998"/>
                  </a:cubicBezTo>
                  <a:cubicBezTo>
                    <a:pt x="9041" y="596"/>
                    <a:pt x="8606" y="377"/>
                    <a:pt x="8213" y="258"/>
                  </a:cubicBezTo>
                  <a:cubicBezTo>
                    <a:pt x="7642" y="85"/>
                    <a:pt x="7047" y="1"/>
                    <a:pt x="6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3987925" y="1937025"/>
              <a:ext cx="375304" cy="555049"/>
            </a:xfrm>
            <a:custGeom>
              <a:avLst/>
              <a:gdLst/>
              <a:ahLst/>
              <a:cxnLst/>
              <a:rect l="l" t="t" r="r" b="b"/>
              <a:pathLst>
                <a:path w="11154" h="16496" extrusionOk="0">
                  <a:moveTo>
                    <a:pt x="4158" y="0"/>
                  </a:moveTo>
                  <a:cubicBezTo>
                    <a:pt x="3609" y="0"/>
                    <a:pt x="3111" y="442"/>
                    <a:pt x="2747" y="883"/>
                  </a:cubicBezTo>
                  <a:cubicBezTo>
                    <a:pt x="704" y="3363"/>
                    <a:pt x="1" y="6884"/>
                    <a:pt x="935" y="9960"/>
                  </a:cubicBezTo>
                  <a:cubicBezTo>
                    <a:pt x="1868" y="13035"/>
                    <a:pt x="4411" y="15570"/>
                    <a:pt x="7488" y="16495"/>
                  </a:cubicBezTo>
                  <a:lnTo>
                    <a:pt x="7831" y="16399"/>
                  </a:lnTo>
                  <a:cubicBezTo>
                    <a:pt x="10312" y="14511"/>
                    <a:pt x="11153" y="10975"/>
                    <a:pt x="10403" y="7948"/>
                  </a:cubicBezTo>
                  <a:cubicBezTo>
                    <a:pt x="9654" y="4922"/>
                    <a:pt x="7555" y="2379"/>
                    <a:pt x="5114" y="440"/>
                  </a:cubicBezTo>
                  <a:cubicBezTo>
                    <a:pt x="4888" y="261"/>
                    <a:pt x="4650" y="82"/>
                    <a:pt x="4369" y="22"/>
                  </a:cubicBezTo>
                  <a:cubicBezTo>
                    <a:pt x="4298" y="7"/>
                    <a:pt x="4227" y="0"/>
                    <a:pt x="4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173666" y="2186497"/>
              <a:ext cx="118641" cy="576112"/>
            </a:xfrm>
            <a:custGeom>
              <a:avLst/>
              <a:gdLst/>
              <a:ahLst/>
              <a:cxnLst/>
              <a:rect l="l" t="t" r="r" b="b"/>
              <a:pathLst>
                <a:path w="3526" h="17122" extrusionOk="0">
                  <a:moveTo>
                    <a:pt x="84" y="1"/>
                  </a:moveTo>
                  <a:cubicBezTo>
                    <a:pt x="44" y="1"/>
                    <a:pt x="0" y="35"/>
                    <a:pt x="11" y="87"/>
                  </a:cubicBezTo>
                  <a:cubicBezTo>
                    <a:pt x="1214" y="5712"/>
                    <a:pt x="2070" y="11408"/>
                    <a:pt x="3272" y="17034"/>
                  </a:cubicBezTo>
                  <a:cubicBezTo>
                    <a:pt x="3285" y="17095"/>
                    <a:pt x="3330" y="17122"/>
                    <a:pt x="3377" y="17122"/>
                  </a:cubicBezTo>
                  <a:cubicBezTo>
                    <a:pt x="3449" y="17122"/>
                    <a:pt x="3526" y="17062"/>
                    <a:pt x="3506" y="16969"/>
                  </a:cubicBezTo>
                  <a:cubicBezTo>
                    <a:pt x="2301" y="11348"/>
                    <a:pt x="1346" y="5674"/>
                    <a:pt x="144" y="50"/>
                  </a:cubicBezTo>
                  <a:cubicBezTo>
                    <a:pt x="137" y="16"/>
                    <a:pt x="111" y="1"/>
                    <a:pt x="8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261893" y="2399392"/>
              <a:ext cx="221939" cy="229947"/>
            </a:xfrm>
            <a:custGeom>
              <a:avLst/>
              <a:gdLst/>
              <a:ahLst/>
              <a:cxnLst/>
              <a:rect l="l" t="t" r="r" b="b"/>
              <a:pathLst>
                <a:path w="6596" h="6834" extrusionOk="0">
                  <a:moveTo>
                    <a:pt x="6434" y="1"/>
                  </a:moveTo>
                  <a:cubicBezTo>
                    <a:pt x="6408" y="1"/>
                    <a:pt x="6381" y="12"/>
                    <a:pt x="6357" y="39"/>
                  </a:cubicBezTo>
                  <a:cubicBezTo>
                    <a:pt x="4347" y="2340"/>
                    <a:pt x="1837" y="4299"/>
                    <a:pt x="25" y="6762"/>
                  </a:cubicBezTo>
                  <a:cubicBezTo>
                    <a:pt x="0" y="6796"/>
                    <a:pt x="34" y="6833"/>
                    <a:pt x="69" y="6833"/>
                  </a:cubicBezTo>
                  <a:cubicBezTo>
                    <a:pt x="80" y="6833"/>
                    <a:pt x="91" y="6829"/>
                    <a:pt x="100" y="6820"/>
                  </a:cubicBezTo>
                  <a:cubicBezTo>
                    <a:pt x="2266" y="4668"/>
                    <a:pt x="4545" y="2530"/>
                    <a:pt x="6522" y="203"/>
                  </a:cubicBezTo>
                  <a:cubicBezTo>
                    <a:pt x="6595" y="117"/>
                    <a:pt x="6518" y="1"/>
                    <a:pt x="643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129788" y="2749305"/>
              <a:ext cx="324059" cy="397175"/>
            </a:xfrm>
            <a:custGeom>
              <a:avLst/>
              <a:gdLst/>
              <a:ahLst/>
              <a:cxnLst/>
              <a:rect l="l" t="t" r="r" b="b"/>
              <a:pathLst>
                <a:path w="9631" h="11804" extrusionOk="0">
                  <a:moveTo>
                    <a:pt x="1381" y="0"/>
                  </a:moveTo>
                  <a:lnTo>
                    <a:pt x="2489" y="1713"/>
                  </a:lnTo>
                  <a:cubicBezTo>
                    <a:pt x="84" y="4243"/>
                    <a:pt x="1" y="6770"/>
                    <a:pt x="516" y="8664"/>
                  </a:cubicBezTo>
                  <a:cubicBezTo>
                    <a:pt x="1027" y="10535"/>
                    <a:pt x="2769" y="11803"/>
                    <a:pt x="4708" y="11803"/>
                  </a:cubicBezTo>
                  <a:cubicBezTo>
                    <a:pt x="6792" y="11803"/>
                    <a:pt x="8618" y="10339"/>
                    <a:pt x="8994" y="8290"/>
                  </a:cubicBezTo>
                  <a:cubicBezTo>
                    <a:pt x="9630" y="4813"/>
                    <a:pt x="7179" y="1891"/>
                    <a:pt x="7179" y="1891"/>
                  </a:cubicBezTo>
                  <a:lnTo>
                    <a:pt x="8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140185" y="2927912"/>
              <a:ext cx="293507" cy="7739"/>
            </a:xfrm>
            <a:custGeom>
              <a:avLst/>
              <a:gdLst/>
              <a:ahLst/>
              <a:cxnLst/>
              <a:rect l="l" t="t" r="r" b="b"/>
              <a:pathLst>
                <a:path w="8723" h="230" extrusionOk="0">
                  <a:moveTo>
                    <a:pt x="4077" y="1"/>
                  </a:moveTo>
                  <a:cubicBezTo>
                    <a:pt x="2755" y="1"/>
                    <a:pt x="1432" y="7"/>
                    <a:pt x="110" y="30"/>
                  </a:cubicBezTo>
                  <a:cubicBezTo>
                    <a:pt x="0" y="32"/>
                    <a:pt x="0" y="198"/>
                    <a:pt x="110" y="201"/>
                  </a:cubicBezTo>
                  <a:cubicBezTo>
                    <a:pt x="1445" y="223"/>
                    <a:pt x="2780" y="229"/>
                    <a:pt x="4115" y="229"/>
                  </a:cubicBezTo>
                  <a:cubicBezTo>
                    <a:pt x="5605" y="229"/>
                    <a:pt x="7095" y="222"/>
                    <a:pt x="8585" y="222"/>
                  </a:cubicBezTo>
                  <a:cubicBezTo>
                    <a:pt x="8721" y="222"/>
                    <a:pt x="8723" y="8"/>
                    <a:pt x="8585" y="8"/>
                  </a:cubicBezTo>
                  <a:cubicBezTo>
                    <a:pt x="7083" y="8"/>
                    <a:pt x="5580" y="1"/>
                    <a:pt x="407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137325" y="2960518"/>
              <a:ext cx="299362" cy="7874"/>
            </a:xfrm>
            <a:custGeom>
              <a:avLst/>
              <a:gdLst/>
              <a:ahLst/>
              <a:cxnLst/>
              <a:rect l="l" t="t" r="r" b="b"/>
              <a:pathLst>
                <a:path w="8897" h="234" extrusionOk="0">
                  <a:moveTo>
                    <a:pt x="6680" y="0"/>
                  </a:moveTo>
                  <a:cubicBezTo>
                    <a:pt x="4465" y="0"/>
                    <a:pt x="2251" y="50"/>
                    <a:pt x="36" y="88"/>
                  </a:cubicBezTo>
                  <a:cubicBezTo>
                    <a:pt x="1" y="90"/>
                    <a:pt x="1" y="142"/>
                    <a:pt x="36" y="144"/>
                  </a:cubicBezTo>
                  <a:cubicBezTo>
                    <a:pt x="2258" y="183"/>
                    <a:pt x="4478" y="233"/>
                    <a:pt x="6700" y="233"/>
                  </a:cubicBezTo>
                  <a:cubicBezTo>
                    <a:pt x="7389" y="233"/>
                    <a:pt x="8078" y="228"/>
                    <a:pt x="8768" y="217"/>
                  </a:cubicBezTo>
                  <a:cubicBezTo>
                    <a:pt x="8896" y="214"/>
                    <a:pt x="8896" y="19"/>
                    <a:pt x="8768" y="17"/>
                  </a:cubicBezTo>
                  <a:cubicBezTo>
                    <a:pt x="8072" y="5"/>
                    <a:pt x="7376" y="0"/>
                    <a:pt x="668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147790" y="3017855"/>
              <a:ext cx="284624" cy="129240"/>
            </a:xfrm>
            <a:custGeom>
              <a:avLst/>
              <a:gdLst/>
              <a:ahLst/>
              <a:cxnLst/>
              <a:rect l="l" t="t" r="r" b="b"/>
              <a:pathLst>
                <a:path w="8459" h="3841" extrusionOk="0">
                  <a:moveTo>
                    <a:pt x="1274" y="0"/>
                  </a:moveTo>
                  <a:cubicBezTo>
                    <a:pt x="1110" y="0"/>
                    <a:pt x="943" y="37"/>
                    <a:pt x="795" y="103"/>
                  </a:cubicBezTo>
                  <a:cubicBezTo>
                    <a:pt x="444" y="261"/>
                    <a:pt x="252" y="461"/>
                    <a:pt x="1" y="753"/>
                  </a:cubicBezTo>
                  <a:cubicBezTo>
                    <a:pt x="1" y="753"/>
                    <a:pt x="916" y="3841"/>
                    <a:pt x="4158" y="3841"/>
                  </a:cubicBezTo>
                  <a:cubicBezTo>
                    <a:pt x="4234" y="3841"/>
                    <a:pt x="4312" y="3839"/>
                    <a:pt x="4391" y="3835"/>
                  </a:cubicBezTo>
                  <a:cubicBezTo>
                    <a:pt x="7917" y="3680"/>
                    <a:pt x="8459" y="308"/>
                    <a:pt x="8459" y="308"/>
                  </a:cubicBezTo>
                  <a:cubicBezTo>
                    <a:pt x="8202" y="200"/>
                    <a:pt x="8017" y="102"/>
                    <a:pt x="7740" y="82"/>
                  </a:cubicBezTo>
                  <a:cubicBezTo>
                    <a:pt x="7715" y="80"/>
                    <a:pt x="7689" y="79"/>
                    <a:pt x="7663" y="79"/>
                  </a:cubicBezTo>
                  <a:cubicBezTo>
                    <a:pt x="7408" y="79"/>
                    <a:pt x="7147" y="169"/>
                    <a:pt x="6994" y="369"/>
                  </a:cubicBezTo>
                  <a:cubicBezTo>
                    <a:pt x="6736" y="707"/>
                    <a:pt x="6833" y="1275"/>
                    <a:pt x="6478" y="1507"/>
                  </a:cubicBezTo>
                  <a:cubicBezTo>
                    <a:pt x="6393" y="1562"/>
                    <a:pt x="6297" y="1586"/>
                    <a:pt x="6199" y="1586"/>
                  </a:cubicBezTo>
                  <a:cubicBezTo>
                    <a:pt x="6011" y="1586"/>
                    <a:pt x="5815" y="1499"/>
                    <a:pt x="5668" y="1376"/>
                  </a:cubicBezTo>
                  <a:cubicBezTo>
                    <a:pt x="5444" y="1186"/>
                    <a:pt x="5292" y="926"/>
                    <a:pt x="5088" y="714"/>
                  </a:cubicBezTo>
                  <a:cubicBezTo>
                    <a:pt x="4919" y="538"/>
                    <a:pt x="4686" y="391"/>
                    <a:pt x="4449" y="391"/>
                  </a:cubicBezTo>
                  <a:cubicBezTo>
                    <a:pt x="4402" y="391"/>
                    <a:pt x="4355" y="397"/>
                    <a:pt x="4308" y="409"/>
                  </a:cubicBezTo>
                  <a:cubicBezTo>
                    <a:pt x="3941" y="508"/>
                    <a:pt x="3796" y="937"/>
                    <a:pt x="3687" y="1300"/>
                  </a:cubicBezTo>
                  <a:cubicBezTo>
                    <a:pt x="3579" y="1663"/>
                    <a:pt x="3374" y="2085"/>
                    <a:pt x="2995" y="2109"/>
                  </a:cubicBezTo>
                  <a:cubicBezTo>
                    <a:pt x="2984" y="2109"/>
                    <a:pt x="2974" y="2110"/>
                    <a:pt x="2963" y="2110"/>
                  </a:cubicBezTo>
                  <a:cubicBezTo>
                    <a:pt x="2588" y="2110"/>
                    <a:pt x="2340" y="1691"/>
                    <a:pt x="2260" y="1317"/>
                  </a:cubicBezTo>
                  <a:cubicBezTo>
                    <a:pt x="2178" y="933"/>
                    <a:pt x="2159" y="496"/>
                    <a:pt x="1875" y="223"/>
                  </a:cubicBezTo>
                  <a:cubicBezTo>
                    <a:pt x="1716" y="68"/>
                    <a:pt x="1497" y="0"/>
                    <a:pt x="127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34"/>
          <p:cNvGrpSpPr/>
          <p:nvPr/>
        </p:nvGrpSpPr>
        <p:grpSpPr>
          <a:xfrm>
            <a:off x="3586818" y="1555667"/>
            <a:ext cx="1470798" cy="1354865"/>
            <a:chOff x="8665625" y="2535800"/>
            <a:chExt cx="1451350" cy="1336950"/>
          </a:xfrm>
        </p:grpSpPr>
        <p:sp>
          <p:nvSpPr>
            <p:cNvPr id="1303" name="Google Shape;1303;p34"/>
            <p:cNvSpPr/>
            <p:nvPr/>
          </p:nvSpPr>
          <p:spPr>
            <a:xfrm>
              <a:off x="8894500" y="3193050"/>
              <a:ext cx="553000" cy="273500"/>
            </a:xfrm>
            <a:custGeom>
              <a:avLst/>
              <a:gdLst/>
              <a:ahLst/>
              <a:cxnLst/>
              <a:rect l="l" t="t" r="r" b="b"/>
              <a:pathLst>
                <a:path w="22120" h="10940" extrusionOk="0">
                  <a:moveTo>
                    <a:pt x="15691" y="0"/>
                  </a:moveTo>
                  <a:cubicBezTo>
                    <a:pt x="15691" y="0"/>
                    <a:pt x="12617" y="3248"/>
                    <a:pt x="11789" y="3868"/>
                  </a:cubicBezTo>
                  <a:cubicBezTo>
                    <a:pt x="11704" y="3932"/>
                    <a:pt x="11539" y="3961"/>
                    <a:pt x="11312" y="3961"/>
                  </a:cubicBezTo>
                  <a:cubicBezTo>
                    <a:pt x="9342" y="3961"/>
                    <a:pt x="2685" y="1794"/>
                    <a:pt x="2685" y="1794"/>
                  </a:cubicBezTo>
                  <a:lnTo>
                    <a:pt x="1" y="7030"/>
                  </a:lnTo>
                  <a:cubicBezTo>
                    <a:pt x="1" y="7030"/>
                    <a:pt x="4515" y="10939"/>
                    <a:pt x="11238" y="10939"/>
                  </a:cubicBezTo>
                  <a:cubicBezTo>
                    <a:pt x="11993" y="10939"/>
                    <a:pt x="12775" y="10890"/>
                    <a:pt x="13582" y="10780"/>
                  </a:cubicBezTo>
                  <a:cubicBezTo>
                    <a:pt x="21580" y="9695"/>
                    <a:pt x="22120" y="1084"/>
                    <a:pt x="22120" y="1084"/>
                  </a:cubicBezTo>
                  <a:lnTo>
                    <a:pt x="1569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8751025" y="3146750"/>
              <a:ext cx="218350" cy="233200"/>
            </a:xfrm>
            <a:custGeom>
              <a:avLst/>
              <a:gdLst/>
              <a:ahLst/>
              <a:cxnLst/>
              <a:rect l="l" t="t" r="r" b="b"/>
              <a:pathLst>
                <a:path w="8734" h="9328" extrusionOk="0">
                  <a:moveTo>
                    <a:pt x="2125" y="0"/>
                  </a:moveTo>
                  <a:cubicBezTo>
                    <a:pt x="1467" y="0"/>
                    <a:pt x="1983" y="763"/>
                    <a:pt x="1983" y="763"/>
                  </a:cubicBezTo>
                  <a:cubicBezTo>
                    <a:pt x="1983" y="763"/>
                    <a:pt x="1843" y="744"/>
                    <a:pt x="1660" y="744"/>
                  </a:cubicBezTo>
                  <a:cubicBezTo>
                    <a:pt x="1259" y="744"/>
                    <a:pt x="655" y="835"/>
                    <a:pt x="882" y="1418"/>
                  </a:cubicBezTo>
                  <a:cubicBezTo>
                    <a:pt x="882" y="1418"/>
                    <a:pt x="0" y="1771"/>
                    <a:pt x="696" y="2712"/>
                  </a:cubicBezTo>
                  <a:cubicBezTo>
                    <a:pt x="767" y="2808"/>
                    <a:pt x="785" y="2872"/>
                    <a:pt x="772" y="2913"/>
                  </a:cubicBezTo>
                  <a:cubicBezTo>
                    <a:pt x="679" y="3237"/>
                    <a:pt x="618" y="3571"/>
                    <a:pt x="788" y="3863"/>
                  </a:cubicBezTo>
                  <a:cubicBezTo>
                    <a:pt x="1154" y="4494"/>
                    <a:pt x="1770" y="5208"/>
                    <a:pt x="1932" y="5380"/>
                  </a:cubicBezTo>
                  <a:cubicBezTo>
                    <a:pt x="3106" y="6634"/>
                    <a:pt x="3459" y="6665"/>
                    <a:pt x="4225" y="7401"/>
                  </a:cubicBezTo>
                  <a:cubicBezTo>
                    <a:pt x="4324" y="7496"/>
                    <a:pt x="6316" y="9327"/>
                    <a:pt x="6316" y="9327"/>
                  </a:cubicBezTo>
                  <a:lnTo>
                    <a:pt x="8734" y="3745"/>
                  </a:lnTo>
                  <a:cubicBezTo>
                    <a:pt x="8734" y="3745"/>
                    <a:pt x="7468" y="3012"/>
                    <a:pt x="7421" y="2323"/>
                  </a:cubicBezTo>
                  <a:cubicBezTo>
                    <a:pt x="7371" y="1600"/>
                    <a:pt x="7448" y="917"/>
                    <a:pt x="7448" y="917"/>
                  </a:cubicBezTo>
                  <a:cubicBezTo>
                    <a:pt x="7448" y="917"/>
                    <a:pt x="7445" y="917"/>
                    <a:pt x="7440" y="917"/>
                  </a:cubicBezTo>
                  <a:cubicBezTo>
                    <a:pt x="7350" y="917"/>
                    <a:pt x="6494" y="946"/>
                    <a:pt x="6323" y="2039"/>
                  </a:cubicBezTo>
                  <a:cubicBezTo>
                    <a:pt x="6323" y="2039"/>
                    <a:pt x="3450" y="246"/>
                    <a:pt x="2397" y="32"/>
                  </a:cubicBezTo>
                  <a:cubicBezTo>
                    <a:pt x="2290" y="10"/>
                    <a:pt x="2200" y="0"/>
                    <a:pt x="212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8799050" y="3164600"/>
              <a:ext cx="58275" cy="48475"/>
            </a:xfrm>
            <a:custGeom>
              <a:avLst/>
              <a:gdLst/>
              <a:ahLst/>
              <a:cxnLst/>
              <a:rect l="l" t="t" r="r" b="b"/>
              <a:pathLst>
                <a:path w="2331" h="1939" extrusionOk="0">
                  <a:moveTo>
                    <a:pt x="61" y="0"/>
                  </a:moveTo>
                  <a:cubicBezTo>
                    <a:pt x="25" y="0"/>
                    <a:pt x="0" y="50"/>
                    <a:pt x="29" y="83"/>
                  </a:cubicBezTo>
                  <a:cubicBezTo>
                    <a:pt x="627" y="774"/>
                    <a:pt x="1466" y="1317"/>
                    <a:pt x="2155" y="1918"/>
                  </a:cubicBezTo>
                  <a:cubicBezTo>
                    <a:pt x="2172" y="1933"/>
                    <a:pt x="2191" y="1939"/>
                    <a:pt x="2209" y="1939"/>
                  </a:cubicBezTo>
                  <a:cubicBezTo>
                    <a:pt x="2274" y="1939"/>
                    <a:pt x="2330" y="1858"/>
                    <a:pt x="2270" y="1803"/>
                  </a:cubicBezTo>
                  <a:cubicBezTo>
                    <a:pt x="1584" y="1195"/>
                    <a:pt x="868" y="490"/>
                    <a:pt x="86" y="8"/>
                  </a:cubicBezTo>
                  <a:cubicBezTo>
                    <a:pt x="78" y="2"/>
                    <a:pt x="69" y="0"/>
                    <a:pt x="61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8879200" y="3194400"/>
              <a:ext cx="33800" cy="50300"/>
            </a:xfrm>
            <a:custGeom>
              <a:avLst/>
              <a:gdLst/>
              <a:ahLst/>
              <a:cxnLst/>
              <a:rect l="l" t="t" r="r" b="b"/>
              <a:pathLst>
                <a:path w="1352" h="2012" extrusionOk="0">
                  <a:moveTo>
                    <a:pt x="1232" y="0"/>
                  </a:moveTo>
                  <a:cubicBezTo>
                    <a:pt x="1212" y="0"/>
                    <a:pt x="1147" y="133"/>
                    <a:pt x="1119" y="367"/>
                  </a:cubicBezTo>
                  <a:cubicBezTo>
                    <a:pt x="1088" y="586"/>
                    <a:pt x="1129" y="884"/>
                    <a:pt x="1165" y="1201"/>
                  </a:cubicBezTo>
                  <a:lnTo>
                    <a:pt x="1165" y="1201"/>
                  </a:lnTo>
                  <a:lnTo>
                    <a:pt x="1144" y="1202"/>
                  </a:lnTo>
                  <a:cubicBezTo>
                    <a:pt x="729" y="1236"/>
                    <a:pt x="403" y="1453"/>
                    <a:pt x="227" y="1645"/>
                  </a:cubicBezTo>
                  <a:cubicBezTo>
                    <a:pt x="48" y="1842"/>
                    <a:pt x="1" y="2003"/>
                    <a:pt x="19" y="2011"/>
                  </a:cubicBezTo>
                  <a:cubicBezTo>
                    <a:pt x="20" y="2011"/>
                    <a:pt x="21" y="2012"/>
                    <a:pt x="22" y="2012"/>
                  </a:cubicBezTo>
                  <a:cubicBezTo>
                    <a:pt x="49" y="2012"/>
                    <a:pt x="133" y="1881"/>
                    <a:pt x="309" y="1731"/>
                  </a:cubicBezTo>
                  <a:cubicBezTo>
                    <a:pt x="491" y="1573"/>
                    <a:pt x="793" y="1397"/>
                    <a:pt x="1157" y="1369"/>
                  </a:cubicBezTo>
                  <a:lnTo>
                    <a:pt x="1258" y="1364"/>
                  </a:lnTo>
                  <a:lnTo>
                    <a:pt x="1351" y="1360"/>
                  </a:lnTo>
                  <a:lnTo>
                    <a:pt x="1341" y="1273"/>
                  </a:lnTo>
                  <a:cubicBezTo>
                    <a:pt x="1298" y="905"/>
                    <a:pt x="1230" y="599"/>
                    <a:pt x="1234" y="373"/>
                  </a:cubicBezTo>
                  <a:cubicBezTo>
                    <a:pt x="1231" y="146"/>
                    <a:pt x="1257" y="6"/>
                    <a:pt x="1234" y="1"/>
                  </a:cubicBezTo>
                  <a:cubicBezTo>
                    <a:pt x="1233" y="1"/>
                    <a:pt x="1233" y="0"/>
                    <a:pt x="1232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8768025" y="3178150"/>
              <a:ext cx="67450" cy="57125"/>
            </a:xfrm>
            <a:custGeom>
              <a:avLst/>
              <a:gdLst/>
              <a:ahLst/>
              <a:cxnLst/>
              <a:rect l="l" t="t" r="r" b="b"/>
              <a:pathLst>
                <a:path w="2698" h="2285" extrusionOk="0">
                  <a:moveTo>
                    <a:pt x="37" y="1"/>
                  </a:moveTo>
                  <a:cubicBezTo>
                    <a:pt x="35" y="1"/>
                    <a:pt x="33" y="1"/>
                    <a:pt x="32" y="2"/>
                  </a:cubicBezTo>
                  <a:cubicBezTo>
                    <a:pt x="0" y="34"/>
                    <a:pt x="540" y="604"/>
                    <a:pt x="1272" y="1235"/>
                  </a:cubicBezTo>
                  <a:cubicBezTo>
                    <a:pt x="1973" y="1843"/>
                    <a:pt x="2593" y="2284"/>
                    <a:pt x="2664" y="2284"/>
                  </a:cubicBezTo>
                  <a:cubicBezTo>
                    <a:pt x="2667" y="2284"/>
                    <a:pt x="2669" y="2283"/>
                    <a:pt x="2670" y="2282"/>
                  </a:cubicBezTo>
                  <a:cubicBezTo>
                    <a:pt x="2698" y="2247"/>
                    <a:pt x="2107" y="1738"/>
                    <a:pt x="1381" y="1108"/>
                  </a:cubicBezTo>
                  <a:cubicBezTo>
                    <a:pt x="675" y="500"/>
                    <a:pt x="101" y="1"/>
                    <a:pt x="37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8674650" y="2964825"/>
              <a:ext cx="251250" cy="105950"/>
            </a:xfrm>
            <a:custGeom>
              <a:avLst/>
              <a:gdLst/>
              <a:ahLst/>
              <a:cxnLst/>
              <a:rect l="l" t="t" r="r" b="b"/>
              <a:pathLst>
                <a:path w="10050" h="4238" extrusionOk="0">
                  <a:moveTo>
                    <a:pt x="9181" y="1"/>
                  </a:moveTo>
                  <a:lnTo>
                    <a:pt x="3401" y="2936"/>
                  </a:lnTo>
                  <a:lnTo>
                    <a:pt x="988" y="835"/>
                  </a:lnTo>
                  <a:lnTo>
                    <a:pt x="0" y="1574"/>
                  </a:lnTo>
                  <a:lnTo>
                    <a:pt x="2723" y="4237"/>
                  </a:lnTo>
                  <a:lnTo>
                    <a:pt x="4393" y="4237"/>
                  </a:lnTo>
                  <a:lnTo>
                    <a:pt x="10050" y="592"/>
                  </a:lnTo>
                  <a:lnTo>
                    <a:pt x="9181" y="1"/>
                  </a:lnTo>
                  <a:close/>
                </a:path>
              </a:pathLst>
            </a:custGeom>
            <a:solidFill>
              <a:srgbClr val="EAE3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8665625" y="2974800"/>
              <a:ext cx="399850" cy="315325"/>
            </a:xfrm>
            <a:custGeom>
              <a:avLst/>
              <a:gdLst/>
              <a:ahLst/>
              <a:cxnLst/>
              <a:rect l="l" t="t" r="r" b="b"/>
              <a:pathLst>
                <a:path w="15994" h="12613" extrusionOk="0">
                  <a:moveTo>
                    <a:pt x="10753" y="0"/>
                  </a:moveTo>
                  <a:lnTo>
                    <a:pt x="3977" y="3749"/>
                  </a:lnTo>
                  <a:lnTo>
                    <a:pt x="2716" y="3477"/>
                  </a:lnTo>
                  <a:lnTo>
                    <a:pt x="0" y="904"/>
                  </a:lnTo>
                  <a:lnTo>
                    <a:pt x="8377" y="12382"/>
                  </a:lnTo>
                  <a:lnTo>
                    <a:pt x="9302" y="12613"/>
                  </a:lnTo>
                  <a:lnTo>
                    <a:pt x="15993" y="8423"/>
                  </a:lnTo>
                  <a:lnTo>
                    <a:pt x="107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8733500" y="3061725"/>
              <a:ext cx="164700" cy="228400"/>
            </a:xfrm>
            <a:custGeom>
              <a:avLst/>
              <a:gdLst/>
              <a:ahLst/>
              <a:cxnLst/>
              <a:rect l="l" t="t" r="r" b="b"/>
              <a:pathLst>
                <a:path w="6588" h="9136" extrusionOk="0">
                  <a:moveTo>
                    <a:pt x="1" y="0"/>
                  </a:moveTo>
                  <a:lnTo>
                    <a:pt x="5662" y="8905"/>
                  </a:lnTo>
                  <a:lnTo>
                    <a:pt x="6587" y="9136"/>
                  </a:lnTo>
                  <a:lnTo>
                    <a:pt x="6587" y="9136"/>
                  </a:lnTo>
                  <a:lnTo>
                    <a:pt x="1262" y="2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8784200" y="300315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1"/>
                  </a:moveTo>
                  <a:cubicBezTo>
                    <a:pt x="6704" y="1"/>
                    <a:pt x="6608" y="39"/>
                    <a:pt x="6450" y="108"/>
                  </a:cubicBezTo>
                  <a:cubicBezTo>
                    <a:pt x="6273" y="186"/>
                    <a:pt x="6022" y="306"/>
                    <a:pt x="5714" y="459"/>
                  </a:cubicBezTo>
                  <a:cubicBezTo>
                    <a:pt x="5099" y="764"/>
                    <a:pt x="4264" y="1216"/>
                    <a:pt x="3348" y="1723"/>
                  </a:cubicBezTo>
                  <a:cubicBezTo>
                    <a:pt x="2430" y="2229"/>
                    <a:pt x="1598" y="2679"/>
                    <a:pt x="989" y="2994"/>
                  </a:cubicBezTo>
                  <a:cubicBezTo>
                    <a:pt x="380" y="3311"/>
                    <a:pt x="1" y="3499"/>
                    <a:pt x="11" y="3522"/>
                  </a:cubicBezTo>
                  <a:cubicBezTo>
                    <a:pt x="11" y="3523"/>
                    <a:pt x="13" y="3524"/>
                    <a:pt x="16" y="3524"/>
                  </a:cubicBezTo>
                  <a:cubicBezTo>
                    <a:pt x="41" y="3524"/>
                    <a:pt x="138" y="3489"/>
                    <a:pt x="295" y="3427"/>
                  </a:cubicBezTo>
                  <a:cubicBezTo>
                    <a:pt x="475" y="3357"/>
                    <a:pt x="729" y="3245"/>
                    <a:pt x="1041" y="3101"/>
                  </a:cubicBezTo>
                  <a:cubicBezTo>
                    <a:pt x="1665" y="2812"/>
                    <a:pt x="2510" y="2376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3"/>
                    <a:pt x="6731" y="2"/>
                  </a:cubicBezTo>
                  <a:cubicBezTo>
                    <a:pt x="6730" y="1"/>
                    <a:pt x="6728" y="1"/>
                    <a:pt x="6726" y="1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8789025" y="3010600"/>
              <a:ext cx="168550" cy="88100"/>
            </a:xfrm>
            <a:custGeom>
              <a:avLst/>
              <a:gdLst/>
              <a:ahLst/>
              <a:cxnLst/>
              <a:rect l="l" t="t" r="r" b="b"/>
              <a:pathLst>
                <a:path w="6742" h="3524" extrusionOk="0">
                  <a:moveTo>
                    <a:pt x="6726" y="0"/>
                  </a:moveTo>
                  <a:cubicBezTo>
                    <a:pt x="6704" y="0"/>
                    <a:pt x="6608" y="39"/>
                    <a:pt x="6450" y="107"/>
                  </a:cubicBezTo>
                  <a:cubicBezTo>
                    <a:pt x="6273" y="185"/>
                    <a:pt x="6023" y="305"/>
                    <a:pt x="5716" y="458"/>
                  </a:cubicBezTo>
                  <a:cubicBezTo>
                    <a:pt x="5099" y="765"/>
                    <a:pt x="4264" y="1216"/>
                    <a:pt x="3348" y="1722"/>
                  </a:cubicBezTo>
                  <a:cubicBezTo>
                    <a:pt x="2431" y="2229"/>
                    <a:pt x="1598" y="2678"/>
                    <a:pt x="989" y="2994"/>
                  </a:cubicBezTo>
                  <a:cubicBezTo>
                    <a:pt x="382" y="3310"/>
                    <a:pt x="1" y="3499"/>
                    <a:pt x="11" y="3521"/>
                  </a:cubicBezTo>
                  <a:cubicBezTo>
                    <a:pt x="12" y="3523"/>
                    <a:pt x="14" y="3523"/>
                    <a:pt x="17" y="3523"/>
                  </a:cubicBezTo>
                  <a:cubicBezTo>
                    <a:pt x="42" y="3523"/>
                    <a:pt x="138" y="3488"/>
                    <a:pt x="296" y="3427"/>
                  </a:cubicBezTo>
                  <a:cubicBezTo>
                    <a:pt x="475" y="3357"/>
                    <a:pt x="729" y="3245"/>
                    <a:pt x="1041" y="3099"/>
                  </a:cubicBezTo>
                  <a:cubicBezTo>
                    <a:pt x="1667" y="2811"/>
                    <a:pt x="2511" y="2374"/>
                    <a:pt x="3428" y="1868"/>
                  </a:cubicBezTo>
                  <a:lnTo>
                    <a:pt x="5770" y="563"/>
                  </a:lnTo>
                  <a:cubicBezTo>
                    <a:pt x="6370" y="230"/>
                    <a:pt x="6742" y="24"/>
                    <a:pt x="6731" y="2"/>
                  </a:cubicBezTo>
                  <a:cubicBezTo>
                    <a:pt x="6730" y="1"/>
                    <a:pt x="6729" y="0"/>
                    <a:pt x="6726" y="0"/>
                  </a:cubicBezTo>
                  <a:close/>
                </a:path>
              </a:pathLst>
            </a:custGeom>
            <a:solidFill>
              <a:srgbClr val="AA7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8846750" y="3067425"/>
              <a:ext cx="102875" cy="71975"/>
            </a:xfrm>
            <a:custGeom>
              <a:avLst/>
              <a:gdLst/>
              <a:ahLst/>
              <a:cxnLst/>
              <a:rect l="l" t="t" r="r" b="b"/>
              <a:pathLst>
                <a:path w="4115" h="2879" extrusionOk="0">
                  <a:moveTo>
                    <a:pt x="3677" y="0"/>
                  </a:moveTo>
                  <a:lnTo>
                    <a:pt x="1" y="2122"/>
                  </a:lnTo>
                  <a:lnTo>
                    <a:pt x="438" y="2879"/>
                  </a:lnTo>
                  <a:lnTo>
                    <a:pt x="4114" y="756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2B6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9383750" y="2925750"/>
              <a:ext cx="439100" cy="692625"/>
            </a:xfrm>
            <a:custGeom>
              <a:avLst/>
              <a:gdLst/>
              <a:ahLst/>
              <a:cxnLst/>
              <a:rect l="l" t="t" r="r" b="b"/>
              <a:pathLst>
                <a:path w="17564" h="27705" extrusionOk="0">
                  <a:moveTo>
                    <a:pt x="5482" y="0"/>
                  </a:moveTo>
                  <a:cubicBezTo>
                    <a:pt x="4621" y="0"/>
                    <a:pt x="3902" y="19"/>
                    <a:pt x="3681" y="74"/>
                  </a:cubicBezTo>
                  <a:cubicBezTo>
                    <a:pt x="3017" y="240"/>
                    <a:pt x="209" y="7477"/>
                    <a:pt x="271" y="14384"/>
                  </a:cubicBezTo>
                  <a:cubicBezTo>
                    <a:pt x="330" y="20853"/>
                    <a:pt x="1" y="27705"/>
                    <a:pt x="1" y="27705"/>
                  </a:cubicBezTo>
                  <a:lnTo>
                    <a:pt x="17563" y="27705"/>
                  </a:lnTo>
                  <a:lnTo>
                    <a:pt x="15352" y="751"/>
                  </a:lnTo>
                  <a:cubicBezTo>
                    <a:pt x="15352" y="751"/>
                    <a:pt x="12643" y="142"/>
                    <a:pt x="9490" y="74"/>
                  </a:cubicBezTo>
                  <a:cubicBezTo>
                    <a:pt x="9490" y="74"/>
                    <a:pt x="7203" y="0"/>
                    <a:pt x="54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9761475" y="2944025"/>
              <a:ext cx="186100" cy="374325"/>
            </a:xfrm>
            <a:custGeom>
              <a:avLst/>
              <a:gdLst/>
              <a:ahLst/>
              <a:cxnLst/>
              <a:rect l="l" t="t" r="r" b="b"/>
              <a:pathLst>
                <a:path w="7444" h="14973" extrusionOk="0">
                  <a:moveTo>
                    <a:pt x="1" y="1"/>
                  </a:moveTo>
                  <a:lnTo>
                    <a:pt x="262" y="14972"/>
                  </a:lnTo>
                  <a:cubicBezTo>
                    <a:pt x="7045" y="14972"/>
                    <a:pt x="7444" y="14810"/>
                    <a:pt x="7444" y="14810"/>
                  </a:cubicBezTo>
                  <a:cubicBezTo>
                    <a:pt x="7182" y="115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9240450" y="2927600"/>
              <a:ext cx="235350" cy="379650"/>
            </a:xfrm>
            <a:custGeom>
              <a:avLst/>
              <a:gdLst/>
              <a:ahLst/>
              <a:cxnLst/>
              <a:rect l="l" t="t" r="r" b="b"/>
              <a:pathLst>
                <a:path w="9414" h="15186" extrusionOk="0">
                  <a:moveTo>
                    <a:pt x="9413" y="0"/>
                  </a:moveTo>
                  <a:cubicBezTo>
                    <a:pt x="9413" y="0"/>
                    <a:pt x="3231" y="760"/>
                    <a:pt x="0" y="12227"/>
                  </a:cubicBezTo>
                  <a:lnTo>
                    <a:pt x="7182" y="15186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9760900" y="3113100"/>
              <a:ext cx="13575" cy="188225"/>
            </a:xfrm>
            <a:custGeom>
              <a:avLst/>
              <a:gdLst/>
              <a:ahLst/>
              <a:cxnLst/>
              <a:rect l="l" t="t" r="r" b="b"/>
              <a:pathLst>
                <a:path w="543" h="7529" extrusionOk="0">
                  <a:moveTo>
                    <a:pt x="24" y="1"/>
                  </a:moveTo>
                  <a:cubicBezTo>
                    <a:pt x="24" y="1"/>
                    <a:pt x="24" y="1"/>
                    <a:pt x="24" y="1"/>
                  </a:cubicBezTo>
                  <a:cubicBezTo>
                    <a:pt x="1" y="2"/>
                    <a:pt x="7" y="424"/>
                    <a:pt x="37" y="1106"/>
                  </a:cubicBezTo>
                  <a:cubicBezTo>
                    <a:pt x="67" y="1788"/>
                    <a:pt x="120" y="2730"/>
                    <a:pt x="188" y="3770"/>
                  </a:cubicBezTo>
                  <a:cubicBezTo>
                    <a:pt x="257" y="4810"/>
                    <a:pt x="328" y="5750"/>
                    <a:pt x="388" y="6430"/>
                  </a:cubicBezTo>
                  <a:cubicBezTo>
                    <a:pt x="448" y="7110"/>
                    <a:pt x="497" y="7528"/>
                    <a:pt x="520" y="7528"/>
                  </a:cubicBezTo>
                  <a:cubicBezTo>
                    <a:pt x="520" y="7528"/>
                    <a:pt x="520" y="7528"/>
                    <a:pt x="520" y="7528"/>
                  </a:cubicBezTo>
                  <a:cubicBezTo>
                    <a:pt x="542" y="7526"/>
                    <a:pt x="536" y="7103"/>
                    <a:pt x="506" y="6421"/>
                  </a:cubicBezTo>
                  <a:cubicBezTo>
                    <a:pt x="476" y="5739"/>
                    <a:pt x="424" y="4797"/>
                    <a:pt x="355" y="3759"/>
                  </a:cubicBezTo>
                  <a:cubicBezTo>
                    <a:pt x="286" y="2720"/>
                    <a:pt x="215" y="1780"/>
                    <a:pt x="155" y="1100"/>
                  </a:cubicBezTo>
                  <a:cubicBezTo>
                    <a:pt x="95" y="421"/>
                    <a:pt x="47" y="1"/>
                    <a:pt x="2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9390475" y="3156600"/>
              <a:ext cx="5000" cy="176125"/>
            </a:xfrm>
            <a:custGeom>
              <a:avLst/>
              <a:gdLst/>
              <a:ahLst/>
              <a:cxnLst/>
              <a:rect l="l" t="t" r="r" b="b"/>
              <a:pathLst>
                <a:path w="200" h="7045" extrusionOk="0">
                  <a:moveTo>
                    <a:pt x="71" y="0"/>
                  </a:moveTo>
                  <a:cubicBezTo>
                    <a:pt x="24" y="0"/>
                    <a:pt x="1" y="1578"/>
                    <a:pt x="16" y="3524"/>
                  </a:cubicBezTo>
                  <a:cubicBezTo>
                    <a:pt x="32" y="5468"/>
                    <a:pt x="84" y="7044"/>
                    <a:pt x="129" y="7044"/>
                  </a:cubicBezTo>
                  <a:cubicBezTo>
                    <a:pt x="175" y="7044"/>
                    <a:pt x="199" y="5467"/>
                    <a:pt x="183" y="3522"/>
                  </a:cubicBezTo>
                  <a:cubicBezTo>
                    <a:pt x="167" y="1576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9349275" y="3013975"/>
              <a:ext cx="517525" cy="4175"/>
            </a:xfrm>
            <a:custGeom>
              <a:avLst/>
              <a:gdLst/>
              <a:ahLst/>
              <a:cxnLst/>
              <a:rect l="l" t="t" r="r" b="b"/>
              <a:pathLst>
                <a:path w="20701" h="167" extrusionOk="0">
                  <a:moveTo>
                    <a:pt x="10351" y="0"/>
                  </a:moveTo>
                  <a:cubicBezTo>
                    <a:pt x="4634" y="0"/>
                    <a:pt x="1" y="38"/>
                    <a:pt x="1" y="84"/>
                  </a:cubicBezTo>
                  <a:cubicBezTo>
                    <a:pt x="1" y="129"/>
                    <a:pt x="4636" y="167"/>
                    <a:pt x="10351" y="167"/>
                  </a:cubicBezTo>
                  <a:cubicBezTo>
                    <a:pt x="16066" y="167"/>
                    <a:pt x="20700" y="129"/>
                    <a:pt x="20700" y="84"/>
                  </a:cubicBezTo>
                  <a:cubicBezTo>
                    <a:pt x="20700" y="38"/>
                    <a:pt x="16068" y="0"/>
                    <a:pt x="10351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9284800" y="3129075"/>
              <a:ext cx="637050" cy="4200"/>
            </a:xfrm>
            <a:custGeom>
              <a:avLst/>
              <a:gdLst/>
              <a:ahLst/>
              <a:cxnLst/>
              <a:rect l="l" t="t" r="r" b="b"/>
              <a:pathLst>
                <a:path w="25482" h="168" extrusionOk="0">
                  <a:moveTo>
                    <a:pt x="12742" y="1"/>
                  </a:moveTo>
                  <a:cubicBezTo>
                    <a:pt x="5705" y="1"/>
                    <a:pt x="1" y="38"/>
                    <a:pt x="1" y="84"/>
                  </a:cubicBezTo>
                  <a:cubicBezTo>
                    <a:pt x="1" y="130"/>
                    <a:pt x="5704" y="167"/>
                    <a:pt x="12742" y="167"/>
                  </a:cubicBezTo>
                  <a:cubicBezTo>
                    <a:pt x="19776" y="167"/>
                    <a:pt x="25481" y="130"/>
                    <a:pt x="25481" y="84"/>
                  </a:cubicBezTo>
                  <a:cubicBezTo>
                    <a:pt x="25481" y="38"/>
                    <a:pt x="19776" y="1"/>
                    <a:pt x="12742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9391225" y="3261225"/>
              <a:ext cx="556350" cy="4200"/>
            </a:xfrm>
            <a:custGeom>
              <a:avLst/>
              <a:gdLst/>
              <a:ahLst/>
              <a:cxnLst/>
              <a:rect l="l" t="t" r="r" b="b"/>
              <a:pathLst>
                <a:path w="22254" h="168" extrusionOk="0">
                  <a:moveTo>
                    <a:pt x="11128" y="1"/>
                  </a:moveTo>
                  <a:cubicBezTo>
                    <a:pt x="4981" y="1"/>
                    <a:pt x="1" y="39"/>
                    <a:pt x="1" y="84"/>
                  </a:cubicBezTo>
                  <a:cubicBezTo>
                    <a:pt x="1" y="131"/>
                    <a:pt x="4981" y="167"/>
                    <a:pt x="11128" y="167"/>
                  </a:cubicBezTo>
                  <a:cubicBezTo>
                    <a:pt x="17272" y="167"/>
                    <a:pt x="22254" y="131"/>
                    <a:pt x="22254" y="84"/>
                  </a:cubicBezTo>
                  <a:cubicBezTo>
                    <a:pt x="22254" y="39"/>
                    <a:pt x="17272" y="1"/>
                    <a:pt x="11128" y="1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9389475" y="3429825"/>
              <a:ext cx="409675" cy="4175"/>
            </a:xfrm>
            <a:custGeom>
              <a:avLst/>
              <a:gdLst/>
              <a:ahLst/>
              <a:cxnLst/>
              <a:rect l="l" t="t" r="r" b="b"/>
              <a:pathLst>
                <a:path w="16387" h="167" extrusionOk="0">
                  <a:moveTo>
                    <a:pt x="8194" y="0"/>
                  </a:moveTo>
                  <a:cubicBezTo>
                    <a:pt x="3669" y="0"/>
                    <a:pt x="1" y="38"/>
                    <a:pt x="1" y="83"/>
                  </a:cubicBezTo>
                  <a:cubicBezTo>
                    <a:pt x="1" y="130"/>
                    <a:pt x="3671" y="167"/>
                    <a:pt x="8194" y="167"/>
                  </a:cubicBezTo>
                  <a:cubicBezTo>
                    <a:pt x="12719" y="167"/>
                    <a:pt x="16387" y="130"/>
                    <a:pt x="16387" y="83"/>
                  </a:cubicBezTo>
                  <a:cubicBezTo>
                    <a:pt x="16387" y="38"/>
                    <a:pt x="12720" y="0"/>
                    <a:pt x="8194" y="0"/>
                  </a:cubicBezTo>
                  <a:close/>
                </a:path>
              </a:pathLst>
            </a:custGeom>
            <a:solidFill>
              <a:srgbClr val="91C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8895150" y="3563975"/>
              <a:ext cx="724050" cy="308775"/>
            </a:xfrm>
            <a:custGeom>
              <a:avLst/>
              <a:gdLst/>
              <a:ahLst/>
              <a:cxnLst/>
              <a:rect l="l" t="t" r="r" b="b"/>
              <a:pathLst>
                <a:path w="28962" h="12351" extrusionOk="0">
                  <a:moveTo>
                    <a:pt x="28961" y="0"/>
                  </a:moveTo>
                  <a:lnTo>
                    <a:pt x="20182" y="273"/>
                  </a:lnTo>
                  <a:lnTo>
                    <a:pt x="6039" y="273"/>
                  </a:lnTo>
                  <a:cubicBezTo>
                    <a:pt x="2705" y="273"/>
                    <a:pt x="0" y="2977"/>
                    <a:pt x="0" y="6312"/>
                  </a:cubicBezTo>
                  <a:cubicBezTo>
                    <a:pt x="0" y="9646"/>
                    <a:pt x="2705" y="12351"/>
                    <a:pt x="6039" y="12351"/>
                  </a:cubicBezTo>
                  <a:lnTo>
                    <a:pt x="28961" y="12351"/>
                  </a:lnTo>
                  <a:lnTo>
                    <a:pt x="289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9392950" y="3563975"/>
              <a:ext cx="724025" cy="308775"/>
            </a:xfrm>
            <a:custGeom>
              <a:avLst/>
              <a:gdLst/>
              <a:ahLst/>
              <a:cxnLst/>
              <a:rect l="l" t="t" r="r" b="b"/>
              <a:pathLst>
                <a:path w="28961" h="12351" extrusionOk="0">
                  <a:moveTo>
                    <a:pt x="0" y="0"/>
                  </a:moveTo>
                  <a:lnTo>
                    <a:pt x="0" y="12351"/>
                  </a:lnTo>
                  <a:lnTo>
                    <a:pt x="22922" y="12351"/>
                  </a:lnTo>
                  <a:cubicBezTo>
                    <a:pt x="26257" y="12351"/>
                    <a:pt x="28960" y="9646"/>
                    <a:pt x="28960" y="6312"/>
                  </a:cubicBezTo>
                  <a:cubicBezTo>
                    <a:pt x="28960" y="2977"/>
                    <a:pt x="26257" y="273"/>
                    <a:pt x="22922" y="273"/>
                  </a:cubicBezTo>
                  <a:lnTo>
                    <a:pt x="8779" y="2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9374450" y="3630875"/>
              <a:ext cx="598200" cy="241850"/>
            </a:xfrm>
            <a:custGeom>
              <a:avLst/>
              <a:gdLst/>
              <a:ahLst/>
              <a:cxnLst/>
              <a:rect l="l" t="t" r="r" b="b"/>
              <a:pathLst>
                <a:path w="23928" h="9674" extrusionOk="0">
                  <a:moveTo>
                    <a:pt x="23594" y="1"/>
                  </a:moveTo>
                  <a:lnTo>
                    <a:pt x="22638" y="15"/>
                  </a:lnTo>
                  <a:lnTo>
                    <a:pt x="19126" y="96"/>
                  </a:lnTo>
                  <a:lnTo>
                    <a:pt x="7536" y="429"/>
                  </a:lnTo>
                  <a:lnTo>
                    <a:pt x="73" y="668"/>
                  </a:lnTo>
                  <a:lnTo>
                    <a:pt x="1" y="670"/>
                  </a:lnTo>
                  <a:lnTo>
                    <a:pt x="1" y="741"/>
                  </a:lnTo>
                  <a:cubicBezTo>
                    <a:pt x="13" y="3393"/>
                    <a:pt x="24" y="5622"/>
                    <a:pt x="31" y="7204"/>
                  </a:cubicBezTo>
                  <a:cubicBezTo>
                    <a:pt x="40" y="7977"/>
                    <a:pt x="47" y="8592"/>
                    <a:pt x="52" y="9026"/>
                  </a:cubicBezTo>
                  <a:cubicBezTo>
                    <a:pt x="56" y="9228"/>
                    <a:pt x="61" y="9388"/>
                    <a:pt x="63" y="9508"/>
                  </a:cubicBezTo>
                  <a:cubicBezTo>
                    <a:pt x="67" y="9618"/>
                    <a:pt x="71" y="9674"/>
                    <a:pt x="75" y="9674"/>
                  </a:cubicBezTo>
                  <a:cubicBezTo>
                    <a:pt x="80" y="9674"/>
                    <a:pt x="83" y="9618"/>
                    <a:pt x="87" y="9508"/>
                  </a:cubicBezTo>
                  <a:cubicBezTo>
                    <a:pt x="90" y="9387"/>
                    <a:pt x="94" y="9228"/>
                    <a:pt x="99" y="9026"/>
                  </a:cubicBezTo>
                  <a:cubicBezTo>
                    <a:pt x="104" y="8592"/>
                    <a:pt x="111" y="7977"/>
                    <a:pt x="120" y="7204"/>
                  </a:cubicBezTo>
                  <a:cubicBezTo>
                    <a:pt x="126" y="5637"/>
                    <a:pt x="137" y="3434"/>
                    <a:pt x="149" y="814"/>
                  </a:cubicBezTo>
                  <a:lnTo>
                    <a:pt x="149" y="814"/>
                  </a:lnTo>
                  <a:lnTo>
                    <a:pt x="7540" y="596"/>
                  </a:lnTo>
                  <a:lnTo>
                    <a:pt x="19129" y="215"/>
                  </a:lnTo>
                  <a:lnTo>
                    <a:pt x="22640" y="80"/>
                  </a:lnTo>
                  <a:lnTo>
                    <a:pt x="23595" y="35"/>
                  </a:lnTo>
                  <a:lnTo>
                    <a:pt x="23843" y="20"/>
                  </a:lnTo>
                  <a:cubicBezTo>
                    <a:pt x="23899" y="14"/>
                    <a:pt x="23928" y="11"/>
                    <a:pt x="23928" y="7"/>
                  </a:cubicBezTo>
                  <a:cubicBezTo>
                    <a:pt x="23928" y="5"/>
                    <a:pt x="23899" y="3"/>
                    <a:pt x="2384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8979725" y="3618175"/>
              <a:ext cx="548625" cy="28400"/>
            </a:xfrm>
            <a:custGeom>
              <a:avLst/>
              <a:gdLst/>
              <a:ahLst/>
              <a:cxnLst/>
              <a:rect l="l" t="t" r="r" b="b"/>
              <a:pathLst>
                <a:path w="21945" h="1136" extrusionOk="0">
                  <a:moveTo>
                    <a:pt x="160" y="1"/>
                  </a:moveTo>
                  <a:cubicBezTo>
                    <a:pt x="55" y="1"/>
                    <a:pt x="0" y="3"/>
                    <a:pt x="0" y="8"/>
                  </a:cubicBezTo>
                  <a:cubicBezTo>
                    <a:pt x="0" y="13"/>
                    <a:pt x="78" y="22"/>
                    <a:pt x="228" y="34"/>
                  </a:cubicBezTo>
                  <a:lnTo>
                    <a:pt x="883" y="78"/>
                  </a:lnTo>
                  <a:cubicBezTo>
                    <a:pt x="1453" y="112"/>
                    <a:pt x="2278" y="152"/>
                    <a:pt x="3297" y="187"/>
                  </a:cubicBezTo>
                  <a:cubicBezTo>
                    <a:pt x="5336" y="261"/>
                    <a:pt x="8155" y="311"/>
                    <a:pt x="11268" y="350"/>
                  </a:cubicBezTo>
                  <a:lnTo>
                    <a:pt x="17922" y="444"/>
                  </a:lnTo>
                  <a:cubicBezTo>
                    <a:pt x="19728" y="488"/>
                    <a:pt x="21113" y="522"/>
                    <a:pt x="21892" y="541"/>
                  </a:cubicBezTo>
                  <a:lnTo>
                    <a:pt x="21892" y="541"/>
                  </a:lnTo>
                  <a:cubicBezTo>
                    <a:pt x="21897" y="726"/>
                    <a:pt x="21901" y="870"/>
                    <a:pt x="21904" y="983"/>
                  </a:cubicBezTo>
                  <a:cubicBezTo>
                    <a:pt x="21909" y="1085"/>
                    <a:pt x="21913" y="1135"/>
                    <a:pt x="21918" y="1135"/>
                  </a:cubicBezTo>
                  <a:cubicBezTo>
                    <a:pt x="21922" y="1135"/>
                    <a:pt x="21927" y="1085"/>
                    <a:pt x="21932" y="983"/>
                  </a:cubicBezTo>
                  <a:cubicBezTo>
                    <a:pt x="21936" y="865"/>
                    <a:pt x="21939" y="713"/>
                    <a:pt x="21944" y="516"/>
                  </a:cubicBezTo>
                  <a:lnTo>
                    <a:pt x="21944" y="492"/>
                  </a:lnTo>
                  <a:lnTo>
                    <a:pt x="21919" y="490"/>
                  </a:lnTo>
                  <a:cubicBezTo>
                    <a:pt x="21202" y="442"/>
                    <a:pt x="19786" y="365"/>
                    <a:pt x="17925" y="311"/>
                  </a:cubicBezTo>
                  <a:cubicBezTo>
                    <a:pt x="16065" y="253"/>
                    <a:pt x="13762" y="214"/>
                    <a:pt x="11270" y="183"/>
                  </a:cubicBezTo>
                  <a:cubicBezTo>
                    <a:pt x="8157" y="146"/>
                    <a:pt x="5340" y="113"/>
                    <a:pt x="3301" y="69"/>
                  </a:cubicBezTo>
                  <a:lnTo>
                    <a:pt x="886" y="13"/>
                  </a:lnTo>
                  <a:lnTo>
                    <a:pt x="229" y="1"/>
                  </a:lnTo>
                  <a:cubicBezTo>
                    <a:pt x="204" y="1"/>
                    <a:pt x="181" y="1"/>
                    <a:pt x="16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9115625" y="3732975"/>
              <a:ext cx="260725" cy="123000"/>
            </a:xfrm>
            <a:custGeom>
              <a:avLst/>
              <a:gdLst/>
              <a:ahLst/>
              <a:cxnLst/>
              <a:rect l="l" t="t" r="r" b="b"/>
              <a:pathLst>
                <a:path w="10429" h="4920" extrusionOk="0">
                  <a:moveTo>
                    <a:pt x="2532" y="0"/>
                  </a:moveTo>
                  <a:cubicBezTo>
                    <a:pt x="1134" y="0"/>
                    <a:pt x="0" y="1102"/>
                    <a:pt x="0" y="2460"/>
                  </a:cubicBezTo>
                  <a:cubicBezTo>
                    <a:pt x="0" y="3819"/>
                    <a:pt x="1134" y="4920"/>
                    <a:pt x="2532" y="4920"/>
                  </a:cubicBezTo>
                  <a:lnTo>
                    <a:pt x="10428" y="4920"/>
                  </a:lnTo>
                  <a:lnTo>
                    <a:pt x="10428" y="344"/>
                  </a:lnTo>
                  <a:lnTo>
                    <a:pt x="10428" y="0"/>
                  </a:lnTo>
                  <a:close/>
                </a:path>
              </a:pathLst>
            </a:custGeom>
            <a:solidFill>
              <a:srgbClr val="4D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9169700" y="3735325"/>
              <a:ext cx="36925" cy="115900"/>
            </a:xfrm>
            <a:custGeom>
              <a:avLst/>
              <a:gdLst/>
              <a:ahLst/>
              <a:cxnLst/>
              <a:rect l="l" t="t" r="r" b="b"/>
              <a:pathLst>
                <a:path w="1477" h="4636" extrusionOk="0">
                  <a:moveTo>
                    <a:pt x="21" y="1"/>
                  </a:moveTo>
                  <a:cubicBezTo>
                    <a:pt x="20" y="1"/>
                    <a:pt x="19" y="1"/>
                    <a:pt x="18" y="2"/>
                  </a:cubicBezTo>
                  <a:cubicBezTo>
                    <a:pt x="1" y="25"/>
                    <a:pt x="245" y="196"/>
                    <a:pt x="536" y="561"/>
                  </a:cubicBezTo>
                  <a:cubicBezTo>
                    <a:pt x="827" y="922"/>
                    <a:pt x="1150" y="1508"/>
                    <a:pt x="1228" y="2213"/>
                  </a:cubicBezTo>
                  <a:cubicBezTo>
                    <a:pt x="1305" y="2919"/>
                    <a:pt x="1119" y="3560"/>
                    <a:pt x="913" y="3975"/>
                  </a:cubicBezTo>
                  <a:cubicBezTo>
                    <a:pt x="709" y="4396"/>
                    <a:pt x="508" y="4616"/>
                    <a:pt x="530" y="4635"/>
                  </a:cubicBezTo>
                  <a:cubicBezTo>
                    <a:pt x="531" y="4635"/>
                    <a:pt x="531" y="4635"/>
                    <a:pt x="532" y="4635"/>
                  </a:cubicBezTo>
                  <a:cubicBezTo>
                    <a:pt x="555" y="4635"/>
                    <a:pt x="785" y="4440"/>
                    <a:pt x="1019" y="4030"/>
                  </a:cubicBezTo>
                  <a:cubicBezTo>
                    <a:pt x="1259" y="3613"/>
                    <a:pt x="1476" y="2942"/>
                    <a:pt x="1393" y="2195"/>
                  </a:cubicBezTo>
                  <a:cubicBezTo>
                    <a:pt x="1310" y="1448"/>
                    <a:pt x="951" y="839"/>
                    <a:pt x="626" y="486"/>
                  </a:cubicBezTo>
                  <a:cubicBezTo>
                    <a:pt x="314" y="141"/>
                    <a:pt x="50" y="1"/>
                    <a:pt x="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9244625" y="3769050"/>
              <a:ext cx="4200" cy="51450"/>
            </a:xfrm>
            <a:custGeom>
              <a:avLst/>
              <a:gdLst/>
              <a:ahLst/>
              <a:cxnLst/>
              <a:rect l="l" t="t" r="r" b="b"/>
              <a:pathLst>
                <a:path w="168" h="2058" extrusionOk="0">
                  <a:moveTo>
                    <a:pt x="84" y="1"/>
                  </a:moveTo>
                  <a:cubicBezTo>
                    <a:pt x="38" y="1"/>
                    <a:pt x="1" y="461"/>
                    <a:pt x="1" y="1029"/>
                  </a:cubicBezTo>
                  <a:cubicBezTo>
                    <a:pt x="1" y="1598"/>
                    <a:pt x="38" y="2058"/>
                    <a:pt x="84" y="2058"/>
                  </a:cubicBezTo>
                  <a:cubicBezTo>
                    <a:pt x="130" y="2058"/>
                    <a:pt x="167" y="1598"/>
                    <a:pt x="167" y="1029"/>
                  </a:cubicBezTo>
                  <a:cubicBezTo>
                    <a:pt x="167" y="461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9266675" y="3766950"/>
              <a:ext cx="4200" cy="53550"/>
            </a:xfrm>
            <a:custGeom>
              <a:avLst/>
              <a:gdLst/>
              <a:ahLst/>
              <a:cxnLst/>
              <a:rect l="l" t="t" r="r" b="b"/>
              <a:pathLst>
                <a:path w="168" h="2142" extrusionOk="0">
                  <a:moveTo>
                    <a:pt x="84" y="0"/>
                  </a:moveTo>
                  <a:cubicBezTo>
                    <a:pt x="37" y="0"/>
                    <a:pt x="1" y="480"/>
                    <a:pt x="1" y="1071"/>
                  </a:cubicBezTo>
                  <a:cubicBezTo>
                    <a:pt x="1" y="1663"/>
                    <a:pt x="37" y="2142"/>
                    <a:pt x="84" y="2142"/>
                  </a:cubicBezTo>
                  <a:cubicBezTo>
                    <a:pt x="130" y="2142"/>
                    <a:pt x="167" y="1663"/>
                    <a:pt x="167" y="1071"/>
                  </a:cubicBezTo>
                  <a:cubicBezTo>
                    <a:pt x="167" y="479"/>
                    <a:pt x="130" y="0"/>
                    <a:pt x="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9292925" y="3766950"/>
              <a:ext cx="4175" cy="53550"/>
            </a:xfrm>
            <a:custGeom>
              <a:avLst/>
              <a:gdLst/>
              <a:ahLst/>
              <a:cxnLst/>
              <a:rect l="l" t="t" r="r" b="b"/>
              <a:pathLst>
                <a:path w="167" h="2142" extrusionOk="0">
                  <a:moveTo>
                    <a:pt x="83" y="0"/>
                  </a:moveTo>
                  <a:cubicBezTo>
                    <a:pt x="37" y="0"/>
                    <a:pt x="0" y="480"/>
                    <a:pt x="0" y="1071"/>
                  </a:cubicBezTo>
                  <a:cubicBezTo>
                    <a:pt x="0" y="1663"/>
                    <a:pt x="37" y="2142"/>
                    <a:pt x="83" y="2142"/>
                  </a:cubicBezTo>
                  <a:cubicBezTo>
                    <a:pt x="129" y="2142"/>
                    <a:pt x="167" y="1663"/>
                    <a:pt x="167" y="1071"/>
                  </a:cubicBezTo>
                  <a:cubicBezTo>
                    <a:pt x="167" y="479"/>
                    <a:pt x="129" y="0"/>
                    <a:pt x="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9307425" y="3734600"/>
              <a:ext cx="44025" cy="68050"/>
            </a:xfrm>
            <a:custGeom>
              <a:avLst/>
              <a:gdLst/>
              <a:ahLst/>
              <a:cxnLst/>
              <a:rect l="l" t="t" r="r" b="b"/>
              <a:pathLst>
                <a:path w="1761" h="2722" extrusionOk="0">
                  <a:moveTo>
                    <a:pt x="1406" y="165"/>
                  </a:moveTo>
                  <a:cubicBezTo>
                    <a:pt x="1411" y="165"/>
                    <a:pt x="1416" y="166"/>
                    <a:pt x="1421" y="166"/>
                  </a:cubicBezTo>
                  <a:cubicBezTo>
                    <a:pt x="1585" y="175"/>
                    <a:pt x="1609" y="394"/>
                    <a:pt x="1551" y="574"/>
                  </a:cubicBezTo>
                  <a:cubicBezTo>
                    <a:pt x="1496" y="758"/>
                    <a:pt x="1424" y="936"/>
                    <a:pt x="1335" y="1107"/>
                  </a:cubicBezTo>
                  <a:cubicBezTo>
                    <a:pt x="1184" y="1398"/>
                    <a:pt x="990" y="1665"/>
                    <a:pt x="762" y="1901"/>
                  </a:cubicBezTo>
                  <a:cubicBezTo>
                    <a:pt x="431" y="2233"/>
                    <a:pt x="150" y="2397"/>
                    <a:pt x="74" y="2457"/>
                  </a:cubicBezTo>
                  <a:lnTo>
                    <a:pt x="74" y="2457"/>
                  </a:lnTo>
                  <a:cubicBezTo>
                    <a:pt x="99" y="2301"/>
                    <a:pt x="142" y="2084"/>
                    <a:pt x="222" y="1825"/>
                  </a:cubicBezTo>
                  <a:cubicBezTo>
                    <a:pt x="320" y="1511"/>
                    <a:pt x="456" y="1211"/>
                    <a:pt x="630" y="931"/>
                  </a:cubicBezTo>
                  <a:cubicBezTo>
                    <a:pt x="732" y="767"/>
                    <a:pt x="846" y="610"/>
                    <a:pt x="972" y="464"/>
                  </a:cubicBezTo>
                  <a:cubicBezTo>
                    <a:pt x="1038" y="386"/>
                    <a:pt x="1102" y="313"/>
                    <a:pt x="1180" y="257"/>
                  </a:cubicBezTo>
                  <a:cubicBezTo>
                    <a:pt x="1251" y="206"/>
                    <a:pt x="1334" y="165"/>
                    <a:pt x="1406" y="165"/>
                  </a:cubicBezTo>
                  <a:close/>
                  <a:moveTo>
                    <a:pt x="1436" y="1"/>
                  </a:moveTo>
                  <a:cubicBezTo>
                    <a:pt x="1145" y="1"/>
                    <a:pt x="978" y="205"/>
                    <a:pt x="847" y="357"/>
                  </a:cubicBezTo>
                  <a:cubicBezTo>
                    <a:pt x="717" y="513"/>
                    <a:pt x="601" y="678"/>
                    <a:pt x="498" y="851"/>
                  </a:cubicBezTo>
                  <a:cubicBezTo>
                    <a:pt x="324" y="1146"/>
                    <a:pt x="193" y="1462"/>
                    <a:pt x="109" y="1793"/>
                  </a:cubicBezTo>
                  <a:cubicBezTo>
                    <a:pt x="50" y="2014"/>
                    <a:pt x="15" y="2242"/>
                    <a:pt x="7" y="2471"/>
                  </a:cubicBezTo>
                  <a:cubicBezTo>
                    <a:pt x="1" y="2632"/>
                    <a:pt x="13" y="2722"/>
                    <a:pt x="23" y="2722"/>
                  </a:cubicBezTo>
                  <a:cubicBezTo>
                    <a:pt x="23" y="2722"/>
                    <a:pt x="23" y="2722"/>
                    <a:pt x="23" y="2722"/>
                  </a:cubicBezTo>
                  <a:cubicBezTo>
                    <a:pt x="38" y="2722"/>
                    <a:pt x="46" y="2635"/>
                    <a:pt x="70" y="2482"/>
                  </a:cubicBezTo>
                  <a:lnTo>
                    <a:pt x="70" y="2482"/>
                  </a:lnTo>
                  <a:cubicBezTo>
                    <a:pt x="102" y="2476"/>
                    <a:pt x="178" y="2446"/>
                    <a:pt x="287" y="2386"/>
                  </a:cubicBezTo>
                  <a:cubicBezTo>
                    <a:pt x="488" y="2275"/>
                    <a:pt x="675" y="2141"/>
                    <a:pt x="844" y="1985"/>
                  </a:cubicBezTo>
                  <a:cubicBezTo>
                    <a:pt x="1095" y="1752"/>
                    <a:pt x="1307" y="1480"/>
                    <a:pt x="1470" y="1179"/>
                  </a:cubicBezTo>
                  <a:cubicBezTo>
                    <a:pt x="1568" y="1000"/>
                    <a:pt x="1648" y="813"/>
                    <a:pt x="1708" y="618"/>
                  </a:cubicBezTo>
                  <a:cubicBezTo>
                    <a:pt x="1737" y="512"/>
                    <a:pt x="1760" y="396"/>
                    <a:pt x="1732" y="267"/>
                  </a:cubicBezTo>
                  <a:cubicBezTo>
                    <a:pt x="1708" y="136"/>
                    <a:pt x="1585" y="8"/>
                    <a:pt x="14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9306400" y="3793650"/>
              <a:ext cx="44950" cy="53400"/>
            </a:xfrm>
            <a:custGeom>
              <a:avLst/>
              <a:gdLst/>
              <a:ahLst/>
              <a:cxnLst/>
              <a:rect l="l" t="t" r="r" b="b"/>
              <a:pathLst>
                <a:path w="1798" h="2136" extrusionOk="0">
                  <a:moveTo>
                    <a:pt x="69" y="1"/>
                  </a:moveTo>
                  <a:cubicBezTo>
                    <a:pt x="29" y="1"/>
                    <a:pt x="8" y="5"/>
                    <a:pt x="8" y="10"/>
                  </a:cubicBezTo>
                  <a:cubicBezTo>
                    <a:pt x="1" y="41"/>
                    <a:pt x="323" y="60"/>
                    <a:pt x="739" y="318"/>
                  </a:cubicBezTo>
                  <a:cubicBezTo>
                    <a:pt x="979" y="469"/>
                    <a:pt x="1186" y="669"/>
                    <a:pt x="1345" y="905"/>
                  </a:cubicBezTo>
                  <a:cubicBezTo>
                    <a:pt x="1436" y="1043"/>
                    <a:pt x="1508" y="1191"/>
                    <a:pt x="1558" y="1349"/>
                  </a:cubicBezTo>
                  <a:cubicBezTo>
                    <a:pt x="1607" y="1508"/>
                    <a:pt x="1619" y="1686"/>
                    <a:pt x="1533" y="1820"/>
                  </a:cubicBezTo>
                  <a:cubicBezTo>
                    <a:pt x="1475" y="1917"/>
                    <a:pt x="1381" y="1971"/>
                    <a:pt x="1285" y="1971"/>
                  </a:cubicBezTo>
                  <a:cubicBezTo>
                    <a:pt x="1243" y="1971"/>
                    <a:pt x="1200" y="1961"/>
                    <a:pt x="1159" y="1939"/>
                  </a:cubicBezTo>
                  <a:cubicBezTo>
                    <a:pt x="1023" y="1870"/>
                    <a:pt x="918" y="1734"/>
                    <a:pt x="826" y="1602"/>
                  </a:cubicBezTo>
                  <a:cubicBezTo>
                    <a:pt x="661" y="1367"/>
                    <a:pt x="516" y="1116"/>
                    <a:pt x="395" y="854"/>
                  </a:cubicBezTo>
                  <a:cubicBezTo>
                    <a:pt x="190" y="409"/>
                    <a:pt x="117" y="108"/>
                    <a:pt x="91" y="108"/>
                  </a:cubicBezTo>
                  <a:cubicBezTo>
                    <a:pt x="90" y="108"/>
                    <a:pt x="90" y="108"/>
                    <a:pt x="90" y="109"/>
                  </a:cubicBezTo>
                  <a:cubicBezTo>
                    <a:pt x="71" y="111"/>
                    <a:pt x="102" y="426"/>
                    <a:pt x="286" y="900"/>
                  </a:cubicBezTo>
                  <a:cubicBezTo>
                    <a:pt x="395" y="1177"/>
                    <a:pt x="534" y="1441"/>
                    <a:pt x="699" y="1689"/>
                  </a:cubicBezTo>
                  <a:cubicBezTo>
                    <a:pt x="792" y="1827"/>
                    <a:pt x="899" y="1985"/>
                    <a:pt x="1087" y="2085"/>
                  </a:cubicBezTo>
                  <a:cubicBezTo>
                    <a:pt x="1150" y="2119"/>
                    <a:pt x="1219" y="2136"/>
                    <a:pt x="1289" y="2136"/>
                  </a:cubicBezTo>
                  <a:cubicBezTo>
                    <a:pt x="1331" y="2136"/>
                    <a:pt x="1373" y="2130"/>
                    <a:pt x="1413" y="2118"/>
                  </a:cubicBezTo>
                  <a:cubicBezTo>
                    <a:pt x="1527" y="2083"/>
                    <a:pt x="1616" y="2002"/>
                    <a:pt x="1674" y="1908"/>
                  </a:cubicBezTo>
                  <a:cubicBezTo>
                    <a:pt x="1798" y="1711"/>
                    <a:pt x="1771" y="1478"/>
                    <a:pt x="1713" y="1301"/>
                  </a:cubicBezTo>
                  <a:cubicBezTo>
                    <a:pt x="1657" y="1129"/>
                    <a:pt x="1575" y="966"/>
                    <a:pt x="1470" y="818"/>
                  </a:cubicBezTo>
                  <a:cubicBezTo>
                    <a:pt x="1295" y="569"/>
                    <a:pt x="1065" y="364"/>
                    <a:pt x="799" y="216"/>
                  </a:cubicBezTo>
                  <a:cubicBezTo>
                    <a:pt x="622" y="117"/>
                    <a:pt x="428" y="50"/>
                    <a:pt x="229" y="15"/>
                  </a:cubicBezTo>
                  <a:cubicBezTo>
                    <a:pt x="160" y="5"/>
                    <a:pt x="107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9518875" y="2728550"/>
              <a:ext cx="162825" cy="248250"/>
            </a:xfrm>
            <a:custGeom>
              <a:avLst/>
              <a:gdLst/>
              <a:ahLst/>
              <a:cxnLst/>
              <a:rect l="l" t="t" r="r" b="b"/>
              <a:pathLst>
                <a:path w="6513" h="9930" extrusionOk="0">
                  <a:moveTo>
                    <a:pt x="6512" y="1"/>
                  </a:moveTo>
                  <a:lnTo>
                    <a:pt x="1" y="4322"/>
                  </a:lnTo>
                  <a:lnTo>
                    <a:pt x="1" y="9026"/>
                  </a:lnTo>
                  <a:cubicBezTo>
                    <a:pt x="1318" y="9605"/>
                    <a:pt x="2429" y="9929"/>
                    <a:pt x="3560" y="9929"/>
                  </a:cubicBezTo>
                  <a:cubicBezTo>
                    <a:pt x="4488" y="9929"/>
                    <a:pt x="5431" y="9711"/>
                    <a:pt x="6512" y="9235"/>
                  </a:cubicBezTo>
                  <a:lnTo>
                    <a:pt x="6512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9518875" y="2764000"/>
              <a:ext cx="147100" cy="142675"/>
            </a:xfrm>
            <a:custGeom>
              <a:avLst/>
              <a:gdLst/>
              <a:ahLst/>
              <a:cxnLst/>
              <a:rect l="l" t="t" r="r" b="b"/>
              <a:pathLst>
                <a:path w="5884" h="5707" extrusionOk="0">
                  <a:moveTo>
                    <a:pt x="5883" y="1"/>
                  </a:moveTo>
                  <a:lnTo>
                    <a:pt x="1" y="3216"/>
                  </a:lnTo>
                  <a:lnTo>
                    <a:pt x="1" y="5565"/>
                  </a:lnTo>
                  <a:cubicBezTo>
                    <a:pt x="1" y="5565"/>
                    <a:pt x="520" y="5706"/>
                    <a:pt x="1250" y="5706"/>
                  </a:cubicBezTo>
                  <a:cubicBezTo>
                    <a:pt x="2931" y="5706"/>
                    <a:pt x="5730" y="4956"/>
                    <a:pt x="5883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9669825" y="2669050"/>
              <a:ext cx="55150" cy="68950"/>
            </a:xfrm>
            <a:custGeom>
              <a:avLst/>
              <a:gdLst/>
              <a:ahLst/>
              <a:cxnLst/>
              <a:rect l="l" t="t" r="r" b="b"/>
              <a:pathLst>
                <a:path w="2206" h="2758" extrusionOk="0">
                  <a:moveTo>
                    <a:pt x="1118" y="0"/>
                  </a:moveTo>
                  <a:cubicBezTo>
                    <a:pt x="1060" y="0"/>
                    <a:pt x="1003" y="4"/>
                    <a:pt x="946" y="12"/>
                  </a:cubicBezTo>
                  <a:cubicBezTo>
                    <a:pt x="695" y="45"/>
                    <a:pt x="457" y="142"/>
                    <a:pt x="223" y="236"/>
                  </a:cubicBezTo>
                  <a:lnTo>
                    <a:pt x="1" y="2610"/>
                  </a:lnTo>
                  <a:cubicBezTo>
                    <a:pt x="192" y="2710"/>
                    <a:pt x="405" y="2758"/>
                    <a:pt x="619" y="2758"/>
                  </a:cubicBezTo>
                  <a:cubicBezTo>
                    <a:pt x="987" y="2758"/>
                    <a:pt x="1359" y="2618"/>
                    <a:pt x="1627" y="2363"/>
                  </a:cubicBezTo>
                  <a:cubicBezTo>
                    <a:pt x="2051" y="1960"/>
                    <a:pt x="2205" y="1308"/>
                    <a:pt x="2045" y="745"/>
                  </a:cubicBezTo>
                  <a:cubicBezTo>
                    <a:pt x="1981" y="519"/>
                    <a:pt x="1863" y="300"/>
                    <a:pt x="1673" y="162"/>
                  </a:cubicBezTo>
                  <a:cubicBezTo>
                    <a:pt x="1514" y="48"/>
                    <a:pt x="1316" y="0"/>
                    <a:pt x="111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9684825" y="2678575"/>
              <a:ext cx="28575" cy="44500"/>
            </a:xfrm>
            <a:custGeom>
              <a:avLst/>
              <a:gdLst/>
              <a:ahLst/>
              <a:cxnLst/>
              <a:rect l="l" t="t" r="r" b="b"/>
              <a:pathLst>
                <a:path w="1143" h="1780" extrusionOk="0">
                  <a:moveTo>
                    <a:pt x="649" y="0"/>
                  </a:moveTo>
                  <a:cubicBezTo>
                    <a:pt x="638" y="0"/>
                    <a:pt x="626" y="4"/>
                    <a:pt x="616" y="14"/>
                  </a:cubicBezTo>
                  <a:lnTo>
                    <a:pt x="616" y="15"/>
                  </a:lnTo>
                  <a:cubicBezTo>
                    <a:pt x="407" y="218"/>
                    <a:pt x="239" y="436"/>
                    <a:pt x="81" y="674"/>
                  </a:cubicBezTo>
                  <a:lnTo>
                    <a:pt x="81" y="674"/>
                  </a:lnTo>
                  <a:cubicBezTo>
                    <a:pt x="60" y="699"/>
                    <a:pt x="42" y="728"/>
                    <a:pt x="25" y="759"/>
                  </a:cubicBezTo>
                  <a:cubicBezTo>
                    <a:pt x="0" y="798"/>
                    <a:pt x="36" y="841"/>
                    <a:pt x="74" y="841"/>
                  </a:cubicBezTo>
                  <a:cubicBezTo>
                    <a:pt x="86" y="841"/>
                    <a:pt x="99" y="836"/>
                    <a:pt x="109" y="825"/>
                  </a:cubicBezTo>
                  <a:cubicBezTo>
                    <a:pt x="199" y="729"/>
                    <a:pt x="307" y="687"/>
                    <a:pt x="411" y="687"/>
                  </a:cubicBezTo>
                  <a:cubicBezTo>
                    <a:pt x="640" y="687"/>
                    <a:pt x="844" y="893"/>
                    <a:pt x="766" y="1185"/>
                  </a:cubicBezTo>
                  <a:cubicBezTo>
                    <a:pt x="690" y="1468"/>
                    <a:pt x="454" y="1538"/>
                    <a:pt x="207" y="1634"/>
                  </a:cubicBezTo>
                  <a:cubicBezTo>
                    <a:pt x="151" y="1657"/>
                    <a:pt x="137" y="1748"/>
                    <a:pt x="207" y="1764"/>
                  </a:cubicBezTo>
                  <a:cubicBezTo>
                    <a:pt x="252" y="1775"/>
                    <a:pt x="297" y="1780"/>
                    <a:pt x="340" y="1780"/>
                  </a:cubicBezTo>
                  <a:cubicBezTo>
                    <a:pt x="775" y="1780"/>
                    <a:pt x="1142" y="1298"/>
                    <a:pt x="979" y="870"/>
                  </a:cubicBezTo>
                  <a:cubicBezTo>
                    <a:pt x="891" y="638"/>
                    <a:pt x="665" y="500"/>
                    <a:pt x="447" y="500"/>
                  </a:cubicBezTo>
                  <a:cubicBezTo>
                    <a:pt x="401" y="500"/>
                    <a:pt x="355" y="506"/>
                    <a:pt x="310" y="519"/>
                  </a:cubicBezTo>
                  <a:lnTo>
                    <a:pt x="310" y="519"/>
                  </a:lnTo>
                  <a:cubicBezTo>
                    <a:pt x="424" y="365"/>
                    <a:pt x="551" y="221"/>
                    <a:pt x="685" y="84"/>
                  </a:cubicBezTo>
                  <a:cubicBezTo>
                    <a:pt x="719" y="49"/>
                    <a:pt x="686" y="0"/>
                    <a:pt x="6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9440325" y="2541950"/>
              <a:ext cx="267300" cy="310750"/>
            </a:xfrm>
            <a:custGeom>
              <a:avLst/>
              <a:gdLst/>
              <a:ahLst/>
              <a:cxnLst/>
              <a:rect l="l" t="t" r="r" b="b"/>
              <a:pathLst>
                <a:path w="10692" h="12430" extrusionOk="0">
                  <a:moveTo>
                    <a:pt x="5905" y="1"/>
                  </a:moveTo>
                  <a:cubicBezTo>
                    <a:pt x="4849" y="1"/>
                    <a:pt x="1882" y="422"/>
                    <a:pt x="1054" y="5030"/>
                  </a:cubicBezTo>
                  <a:cubicBezTo>
                    <a:pt x="0" y="10900"/>
                    <a:pt x="1818" y="12416"/>
                    <a:pt x="4176" y="12429"/>
                  </a:cubicBezTo>
                  <a:cubicBezTo>
                    <a:pt x="4192" y="12429"/>
                    <a:pt x="4208" y="12429"/>
                    <a:pt x="4224" y="12429"/>
                  </a:cubicBezTo>
                  <a:cubicBezTo>
                    <a:pt x="6989" y="12429"/>
                    <a:pt x="8649" y="11100"/>
                    <a:pt x="9198" y="8133"/>
                  </a:cubicBezTo>
                  <a:cubicBezTo>
                    <a:pt x="10023" y="3671"/>
                    <a:pt x="10691" y="294"/>
                    <a:pt x="6281" y="22"/>
                  </a:cubicBezTo>
                  <a:cubicBezTo>
                    <a:pt x="6281" y="22"/>
                    <a:pt x="6141" y="1"/>
                    <a:pt x="59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9539950" y="2634775"/>
              <a:ext cx="23875" cy="107800"/>
            </a:xfrm>
            <a:custGeom>
              <a:avLst/>
              <a:gdLst/>
              <a:ahLst/>
              <a:cxnLst/>
              <a:rect l="l" t="t" r="r" b="b"/>
              <a:pathLst>
                <a:path w="955" h="4312" extrusionOk="0">
                  <a:moveTo>
                    <a:pt x="312" y="0"/>
                  </a:moveTo>
                  <a:cubicBezTo>
                    <a:pt x="288" y="0"/>
                    <a:pt x="263" y="16"/>
                    <a:pt x="261" y="47"/>
                  </a:cubicBezTo>
                  <a:lnTo>
                    <a:pt x="260" y="47"/>
                  </a:lnTo>
                  <a:cubicBezTo>
                    <a:pt x="138" y="1196"/>
                    <a:pt x="1" y="2499"/>
                    <a:pt x="124" y="3651"/>
                  </a:cubicBezTo>
                  <a:cubicBezTo>
                    <a:pt x="163" y="4017"/>
                    <a:pt x="320" y="4311"/>
                    <a:pt x="656" y="4311"/>
                  </a:cubicBezTo>
                  <a:cubicBezTo>
                    <a:pt x="712" y="4311"/>
                    <a:pt x="772" y="4303"/>
                    <a:pt x="838" y="4286"/>
                  </a:cubicBezTo>
                  <a:cubicBezTo>
                    <a:pt x="954" y="4256"/>
                    <a:pt x="915" y="4095"/>
                    <a:pt x="809" y="4095"/>
                  </a:cubicBezTo>
                  <a:cubicBezTo>
                    <a:pt x="802" y="4095"/>
                    <a:pt x="794" y="4095"/>
                    <a:pt x="786" y="4097"/>
                  </a:cubicBezTo>
                  <a:cubicBezTo>
                    <a:pt x="759" y="4102"/>
                    <a:pt x="734" y="4105"/>
                    <a:pt x="710" y="4105"/>
                  </a:cubicBezTo>
                  <a:cubicBezTo>
                    <a:pt x="89" y="4105"/>
                    <a:pt x="319" y="2370"/>
                    <a:pt x="325" y="2059"/>
                  </a:cubicBezTo>
                  <a:cubicBezTo>
                    <a:pt x="340" y="1388"/>
                    <a:pt x="366" y="718"/>
                    <a:pt x="357" y="47"/>
                  </a:cubicBezTo>
                  <a:cubicBezTo>
                    <a:pt x="357" y="16"/>
                    <a:pt x="335" y="0"/>
                    <a:pt x="31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9571725" y="2677825"/>
              <a:ext cx="22000" cy="18850"/>
            </a:xfrm>
            <a:custGeom>
              <a:avLst/>
              <a:gdLst/>
              <a:ahLst/>
              <a:cxnLst/>
              <a:rect l="l" t="t" r="r" b="b"/>
              <a:pathLst>
                <a:path w="880" h="754" extrusionOk="0">
                  <a:moveTo>
                    <a:pt x="503" y="1"/>
                  </a:moveTo>
                  <a:cubicBezTo>
                    <a:pt x="168" y="1"/>
                    <a:pt x="0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9500225" y="2677825"/>
              <a:ext cx="22025" cy="18850"/>
            </a:xfrm>
            <a:custGeom>
              <a:avLst/>
              <a:gdLst/>
              <a:ahLst/>
              <a:cxnLst/>
              <a:rect l="l" t="t" r="r" b="b"/>
              <a:pathLst>
                <a:path w="881" h="754" extrusionOk="0">
                  <a:moveTo>
                    <a:pt x="504" y="1"/>
                  </a:moveTo>
                  <a:cubicBezTo>
                    <a:pt x="168" y="1"/>
                    <a:pt x="1" y="406"/>
                    <a:pt x="237" y="644"/>
                  </a:cubicBezTo>
                  <a:cubicBezTo>
                    <a:pt x="309" y="716"/>
                    <a:pt x="405" y="754"/>
                    <a:pt x="503" y="754"/>
                  </a:cubicBezTo>
                  <a:cubicBezTo>
                    <a:pt x="552" y="754"/>
                    <a:pt x="601" y="744"/>
                    <a:pt x="648" y="725"/>
                  </a:cubicBezTo>
                  <a:cubicBezTo>
                    <a:pt x="789" y="667"/>
                    <a:pt x="880" y="529"/>
                    <a:pt x="880" y="377"/>
                  </a:cubicBezTo>
                  <a:cubicBezTo>
                    <a:pt x="880" y="168"/>
                    <a:pt x="711" y="1"/>
                    <a:pt x="5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9492850" y="2642625"/>
              <a:ext cx="40850" cy="12025"/>
            </a:xfrm>
            <a:custGeom>
              <a:avLst/>
              <a:gdLst/>
              <a:ahLst/>
              <a:cxnLst/>
              <a:rect l="l" t="t" r="r" b="b"/>
              <a:pathLst>
                <a:path w="1634" h="481" extrusionOk="0">
                  <a:moveTo>
                    <a:pt x="888" y="1"/>
                  </a:moveTo>
                  <a:cubicBezTo>
                    <a:pt x="544" y="1"/>
                    <a:pt x="194" y="121"/>
                    <a:pt x="27" y="378"/>
                  </a:cubicBezTo>
                  <a:cubicBezTo>
                    <a:pt x="0" y="419"/>
                    <a:pt x="37" y="481"/>
                    <a:pt x="84" y="481"/>
                  </a:cubicBezTo>
                  <a:cubicBezTo>
                    <a:pt x="90" y="481"/>
                    <a:pt x="97" y="480"/>
                    <a:pt x="103" y="477"/>
                  </a:cubicBezTo>
                  <a:cubicBezTo>
                    <a:pt x="326" y="391"/>
                    <a:pt x="508" y="264"/>
                    <a:pt x="752" y="233"/>
                  </a:cubicBezTo>
                  <a:cubicBezTo>
                    <a:pt x="796" y="227"/>
                    <a:pt x="838" y="225"/>
                    <a:pt x="879" y="225"/>
                  </a:cubicBezTo>
                  <a:cubicBezTo>
                    <a:pt x="1092" y="225"/>
                    <a:pt x="1279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2"/>
                    <a:pt x="1561" y="188"/>
                  </a:cubicBezTo>
                  <a:cubicBezTo>
                    <a:pt x="1390" y="66"/>
                    <a:pt x="1141" y="1"/>
                    <a:pt x="888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9573550" y="2639700"/>
              <a:ext cx="40875" cy="12025"/>
            </a:xfrm>
            <a:custGeom>
              <a:avLst/>
              <a:gdLst/>
              <a:ahLst/>
              <a:cxnLst/>
              <a:rect l="l" t="t" r="r" b="b"/>
              <a:pathLst>
                <a:path w="1635" h="481" extrusionOk="0">
                  <a:moveTo>
                    <a:pt x="887" y="1"/>
                  </a:moveTo>
                  <a:cubicBezTo>
                    <a:pt x="543" y="1"/>
                    <a:pt x="193" y="120"/>
                    <a:pt x="27" y="377"/>
                  </a:cubicBezTo>
                  <a:cubicBezTo>
                    <a:pt x="1" y="418"/>
                    <a:pt x="37" y="480"/>
                    <a:pt x="83" y="480"/>
                  </a:cubicBezTo>
                  <a:cubicBezTo>
                    <a:pt x="90" y="480"/>
                    <a:pt x="97" y="479"/>
                    <a:pt x="104" y="476"/>
                  </a:cubicBezTo>
                  <a:cubicBezTo>
                    <a:pt x="326" y="392"/>
                    <a:pt x="507" y="263"/>
                    <a:pt x="751" y="233"/>
                  </a:cubicBezTo>
                  <a:cubicBezTo>
                    <a:pt x="796" y="228"/>
                    <a:pt x="839" y="225"/>
                    <a:pt x="882" y="225"/>
                  </a:cubicBezTo>
                  <a:cubicBezTo>
                    <a:pt x="1094" y="225"/>
                    <a:pt x="1280" y="289"/>
                    <a:pt x="1486" y="364"/>
                  </a:cubicBezTo>
                  <a:cubicBezTo>
                    <a:pt x="1498" y="368"/>
                    <a:pt x="1510" y="370"/>
                    <a:pt x="1520" y="370"/>
                  </a:cubicBezTo>
                  <a:cubicBezTo>
                    <a:pt x="1605" y="370"/>
                    <a:pt x="1634" y="241"/>
                    <a:pt x="1561" y="189"/>
                  </a:cubicBezTo>
                  <a:cubicBezTo>
                    <a:pt x="1390" y="66"/>
                    <a:pt x="1140" y="1"/>
                    <a:pt x="887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9680950" y="2681125"/>
              <a:ext cx="32675" cy="38475"/>
            </a:xfrm>
            <a:custGeom>
              <a:avLst/>
              <a:gdLst/>
              <a:ahLst/>
              <a:cxnLst/>
              <a:rect l="l" t="t" r="r" b="b"/>
              <a:pathLst>
                <a:path w="1307" h="1539" extrusionOk="0">
                  <a:moveTo>
                    <a:pt x="852" y="1"/>
                  </a:moveTo>
                  <a:cubicBezTo>
                    <a:pt x="778" y="1"/>
                    <a:pt x="706" y="22"/>
                    <a:pt x="649" y="68"/>
                  </a:cubicBezTo>
                  <a:lnTo>
                    <a:pt x="811" y="20"/>
                  </a:lnTo>
                  <a:lnTo>
                    <a:pt x="811" y="20"/>
                  </a:lnTo>
                  <a:cubicBezTo>
                    <a:pt x="560" y="106"/>
                    <a:pt x="324" y="257"/>
                    <a:pt x="181" y="481"/>
                  </a:cubicBezTo>
                  <a:cubicBezTo>
                    <a:pt x="38" y="703"/>
                    <a:pt x="0" y="1003"/>
                    <a:pt x="127" y="1236"/>
                  </a:cubicBezTo>
                  <a:cubicBezTo>
                    <a:pt x="224" y="1416"/>
                    <a:pt x="428" y="1538"/>
                    <a:pt x="629" y="1538"/>
                  </a:cubicBezTo>
                  <a:cubicBezTo>
                    <a:pt x="687" y="1538"/>
                    <a:pt x="745" y="1528"/>
                    <a:pt x="801" y="1506"/>
                  </a:cubicBezTo>
                  <a:cubicBezTo>
                    <a:pt x="1017" y="1418"/>
                    <a:pt x="1138" y="1188"/>
                    <a:pt x="1215" y="967"/>
                  </a:cubicBezTo>
                  <a:cubicBezTo>
                    <a:pt x="1266" y="816"/>
                    <a:pt x="1306" y="657"/>
                    <a:pt x="1296" y="497"/>
                  </a:cubicBezTo>
                  <a:cubicBezTo>
                    <a:pt x="1286" y="339"/>
                    <a:pt x="1220" y="176"/>
                    <a:pt x="1093" y="81"/>
                  </a:cubicBezTo>
                  <a:cubicBezTo>
                    <a:pt x="1024" y="29"/>
                    <a:pt x="937" y="1"/>
                    <a:pt x="852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9483875" y="2535800"/>
              <a:ext cx="213650" cy="138725"/>
            </a:xfrm>
            <a:custGeom>
              <a:avLst/>
              <a:gdLst/>
              <a:ahLst/>
              <a:cxnLst/>
              <a:rect l="l" t="t" r="r" b="b"/>
              <a:pathLst>
                <a:path w="8546" h="5549" extrusionOk="0">
                  <a:moveTo>
                    <a:pt x="4339" y="1"/>
                  </a:moveTo>
                  <a:cubicBezTo>
                    <a:pt x="3644" y="1"/>
                    <a:pt x="2947" y="88"/>
                    <a:pt x="2306" y="350"/>
                  </a:cubicBezTo>
                  <a:cubicBezTo>
                    <a:pt x="1208" y="796"/>
                    <a:pt x="334" y="1764"/>
                    <a:pt x="0" y="2902"/>
                  </a:cubicBezTo>
                  <a:lnTo>
                    <a:pt x="14" y="2865"/>
                  </a:lnTo>
                  <a:cubicBezTo>
                    <a:pt x="398" y="3311"/>
                    <a:pt x="990" y="3514"/>
                    <a:pt x="1585" y="3514"/>
                  </a:cubicBezTo>
                  <a:cubicBezTo>
                    <a:pt x="1798" y="3514"/>
                    <a:pt x="2012" y="3488"/>
                    <a:pt x="2217" y="3437"/>
                  </a:cubicBezTo>
                  <a:cubicBezTo>
                    <a:pt x="2992" y="3245"/>
                    <a:pt x="3661" y="2761"/>
                    <a:pt x="4269" y="2246"/>
                  </a:cubicBezTo>
                  <a:cubicBezTo>
                    <a:pt x="4284" y="2865"/>
                    <a:pt x="4890" y="3357"/>
                    <a:pt x="5508" y="3402"/>
                  </a:cubicBezTo>
                  <a:cubicBezTo>
                    <a:pt x="5546" y="3405"/>
                    <a:pt x="5585" y="3406"/>
                    <a:pt x="5623" y="3406"/>
                  </a:cubicBezTo>
                  <a:cubicBezTo>
                    <a:pt x="6200" y="3406"/>
                    <a:pt x="6750" y="3107"/>
                    <a:pt x="7185" y="2722"/>
                  </a:cubicBezTo>
                  <a:cubicBezTo>
                    <a:pt x="7250" y="3550"/>
                    <a:pt x="7375" y="4371"/>
                    <a:pt x="7556" y="5181"/>
                  </a:cubicBezTo>
                  <a:cubicBezTo>
                    <a:pt x="7590" y="5332"/>
                    <a:pt x="7649" y="5509"/>
                    <a:pt x="7799" y="5548"/>
                  </a:cubicBezTo>
                  <a:lnTo>
                    <a:pt x="8384" y="5342"/>
                  </a:lnTo>
                  <a:cubicBezTo>
                    <a:pt x="8545" y="4490"/>
                    <a:pt x="8418" y="3351"/>
                    <a:pt x="8199" y="2511"/>
                  </a:cubicBezTo>
                  <a:cubicBezTo>
                    <a:pt x="7980" y="1672"/>
                    <a:pt x="7469" y="884"/>
                    <a:pt x="6712" y="461"/>
                  </a:cubicBezTo>
                  <a:cubicBezTo>
                    <a:pt x="6145" y="146"/>
                    <a:pt x="5484" y="49"/>
                    <a:pt x="4837" y="15"/>
                  </a:cubicBezTo>
                  <a:cubicBezTo>
                    <a:pt x="4672" y="6"/>
                    <a:pt x="4506" y="1"/>
                    <a:pt x="4339" y="1"/>
                  </a:cubicBezTo>
                  <a:close/>
                </a:path>
              </a:pathLst>
            </a:custGeom>
            <a:solidFill>
              <a:srgbClr val="442D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9545475" y="2735575"/>
              <a:ext cx="39650" cy="25300"/>
            </a:xfrm>
            <a:custGeom>
              <a:avLst/>
              <a:gdLst/>
              <a:ahLst/>
              <a:cxnLst/>
              <a:rect l="l" t="t" r="r" b="b"/>
              <a:pathLst>
                <a:path w="1586" h="1012" extrusionOk="0">
                  <a:moveTo>
                    <a:pt x="1489" y="0"/>
                  </a:moveTo>
                  <a:cubicBezTo>
                    <a:pt x="1450" y="0"/>
                    <a:pt x="1412" y="20"/>
                    <a:pt x="1401" y="64"/>
                  </a:cubicBezTo>
                  <a:cubicBezTo>
                    <a:pt x="1286" y="555"/>
                    <a:pt x="925" y="864"/>
                    <a:pt x="472" y="864"/>
                  </a:cubicBezTo>
                  <a:cubicBezTo>
                    <a:pt x="353" y="864"/>
                    <a:pt x="227" y="843"/>
                    <a:pt x="99" y="798"/>
                  </a:cubicBezTo>
                  <a:cubicBezTo>
                    <a:pt x="93" y="796"/>
                    <a:pt x="87" y="795"/>
                    <a:pt x="82" y="795"/>
                  </a:cubicBezTo>
                  <a:cubicBezTo>
                    <a:pt x="30" y="795"/>
                    <a:pt x="1" y="878"/>
                    <a:pt x="54" y="904"/>
                  </a:cubicBezTo>
                  <a:cubicBezTo>
                    <a:pt x="208" y="977"/>
                    <a:pt x="369" y="1012"/>
                    <a:pt x="526" y="1012"/>
                  </a:cubicBezTo>
                  <a:cubicBezTo>
                    <a:pt x="1038" y="1012"/>
                    <a:pt x="1510" y="648"/>
                    <a:pt x="1579" y="87"/>
                  </a:cubicBezTo>
                  <a:cubicBezTo>
                    <a:pt x="1586" y="31"/>
                    <a:pt x="1538" y="0"/>
                    <a:pt x="148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9461425" y="3426175"/>
              <a:ext cx="148125" cy="166850"/>
            </a:xfrm>
            <a:custGeom>
              <a:avLst/>
              <a:gdLst/>
              <a:ahLst/>
              <a:cxnLst/>
              <a:rect l="l" t="t" r="r" b="b"/>
              <a:pathLst>
                <a:path w="5925" h="6674" extrusionOk="0">
                  <a:moveTo>
                    <a:pt x="4875" y="1"/>
                  </a:moveTo>
                  <a:cubicBezTo>
                    <a:pt x="4875" y="1"/>
                    <a:pt x="0" y="634"/>
                    <a:pt x="564" y="6323"/>
                  </a:cubicBezTo>
                  <a:cubicBezTo>
                    <a:pt x="564" y="6323"/>
                    <a:pt x="878" y="6674"/>
                    <a:pt x="1170" y="6674"/>
                  </a:cubicBezTo>
                  <a:cubicBezTo>
                    <a:pt x="1316" y="6674"/>
                    <a:pt x="1457" y="6586"/>
                    <a:pt x="1550" y="6323"/>
                  </a:cubicBezTo>
                  <a:cubicBezTo>
                    <a:pt x="1550" y="6323"/>
                    <a:pt x="1729" y="6669"/>
                    <a:pt x="2028" y="6669"/>
                  </a:cubicBezTo>
                  <a:cubicBezTo>
                    <a:pt x="2211" y="6669"/>
                    <a:pt x="2439" y="6540"/>
                    <a:pt x="2698" y="6124"/>
                  </a:cubicBezTo>
                  <a:lnTo>
                    <a:pt x="5925" y="5512"/>
                  </a:lnTo>
                  <a:lnTo>
                    <a:pt x="487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9489050" y="3477100"/>
              <a:ext cx="67425" cy="109450"/>
            </a:xfrm>
            <a:custGeom>
              <a:avLst/>
              <a:gdLst/>
              <a:ahLst/>
              <a:cxnLst/>
              <a:rect l="l" t="t" r="r" b="b"/>
              <a:pathLst>
                <a:path w="2697" h="4378" extrusionOk="0">
                  <a:moveTo>
                    <a:pt x="2581" y="1"/>
                  </a:moveTo>
                  <a:cubicBezTo>
                    <a:pt x="2569" y="1"/>
                    <a:pt x="2557" y="3"/>
                    <a:pt x="2544" y="9"/>
                  </a:cubicBezTo>
                  <a:cubicBezTo>
                    <a:pt x="994" y="750"/>
                    <a:pt x="0" y="2633"/>
                    <a:pt x="419" y="4328"/>
                  </a:cubicBezTo>
                  <a:cubicBezTo>
                    <a:pt x="427" y="4362"/>
                    <a:pt x="456" y="4378"/>
                    <a:pt x="485" y="4378"/>
                  </a:cubicBezTo>
                  <a:cubicBezTo>
                    <a:pt x="521" y="4378"/>
                    <a:pt x="557" y="4353"/>
                    <a:pt x="555" y="4309"/>
                  </a:cubicBezTo>
                  <a:cubicBezTo>
                    <a:pt x="469" y="2468"/>
                    <a:pt x="1036" y="1136"/>
                    <a:pt x="2623" y="145"/>
                  </a:cubicBezTo>
                  <a:cubicBezTo>
                    <a:pt x="2697" y="98"/>
                    <a:pt x="2652" y="1"/>
                    <a:pt x="258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9526300" y="3506175"/>
              <a:ext cx="51150" cy="73625"/>
            </a:xfrm>
            <a:custGeom>
              <a:avLst/>
              <a:gdLst/>
              <a:ahLst/>
              <a:cxnLst/>
              <a:rect l="l" t="t" r="r" b="b"/>
              <a:pathLst>
                <a:path w="2046" h="2945" extrusionOk="0">
                  <a:moveTo>
                    <a:pt x="1906" y="0"/>
                  </a:moveTo>
                  <a:cubicBezTo>
                    <a:pt x="1884" y="0"/>
                    <a:pt x="1861" y="8"/>
                    <a:pt x="1841" y="25"/>
                  </a:cubicBezTo>
                  <a:cubicBezTo>
                    <a:pt x="1024" y="686"/>
                    <a:pt x="167" y="1818"/>
                    <a:pt x="6" y="2880"/>
                  </a:cubicBezTo>
                  <a:cubicBezTo>
                    <a:pt x="1" y="2915"/>
                    <a:pt x="30" y="2945"/>
                    <a:pt x="60" y="2945"/>
                  </a:cubicBezTo>
                  <a:cubicBezTo>
                    <a:pt x="74" y="2945"/>
                    <a:pt x="89" y="2937"/>
                    <a:pt x="99" y="2919"/>
                  </a:cubicBezTo>
                  <a:lnTo>
                    <a:pt x="99" y="2920"/>
                  </a:lnTo>
                  <a:cubicBezTo>
                    <a:pt x="366" y="2454"/>
                    <a:pt x="546" y="1952"/>
                    <a:pt x="838" y="1498"/>
                  </a:cubicBezTo>
                  <a:cubicBezTo>
                    <a:pt x="1161" y="998"/>
                    <a:pt x="1560" y="582"/>
                    <a:pt x="1976" y="160"/>
                  </a:cubicBezTo>
                  <a:cubicBezTo>
                    <a:pt x="2045" y="90"/>
                    <a:pt x="1982" y="0"/>
                    <a:pt x="190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9583300" y="3286950"/>
              <a:ext cx="382125" cy="297325"/>
            </a:xfrm>
            <a:custGeom>
              <a:avLst/>
              <a:gdLst/>
              <a:ahLst/>
              <a:cxnLst/>
              <a:rect l="l" t="t" r="r" b="b"/>
              <a:pathLst>
                <a:path w="15285" h="11893" extrusionOk="0">
                  <a:moveTo>
                    <a:pt x="10758" y="0"/>
                  </a:moveTo>
                  <a:cubicBezTo>
                    <a:pt x="9057" y="0"/>
                    <a:pt x="7724" y="346"/>
                    <a:pt x="7724" y="346"/>
                  </a:cubicBezTo>
                  <a:lnTo>
                    <a:pt x="7805" y="4211"/>
                  </a:lnTo>
                  <a:lnTo>
                    <a:pt x="0" y="5571"/>
                  </a:lnTo>
                  <a:lnTo>
                    <a:pt x="800" y="11312"/>
                  </a:lnTo>
                  <a:cubicBezTo>
                    <a:pt x="800" y="11312"/>
                    <a:pt x="3726" y="11893"/>
                    <a:pt x="6841" y="11893"/>
                  </a:cubicBezTo>
                  <a:cubicBezTo>
                    <a:pt x="8418" y="11893"/>
                    <a:pt x="10044" y="11744"/>
                    <a:pt x="11362" y="11296"/>
                  </a:cubicBezTo>
                  <a:cubicBezTo>
                    <a:pt x="15285" y="9961"/>
                    <a:pt x="14452" y="703"/>
                    <a:pt x="14452" y="703"/>
                  </a:cubicBezTo>
                  <a:cubicBezTo>
                    <a:pt x="13254" y="161"/>
                    <a:pt x="11920" y="0"/>
                    <a:pt x="10758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9775175" y="3389225"/>
              <a:ext cx="48600" cy="31225"/>
            </a:xfrm>
            <a:custGeom>
              <a:avLst/>
              <a:gdLst/>
              <a:ahLst/>
              <a:cxnLst/>
              <a:rect l="l" t="t" r="r" b="b"/>
              <a:pathLst>
                <a:path w="1944" h="1249" extrusionOk="0">
                  <a:moveTo>
                    <a:pt x="60" y="0"/>
                  </a:moveTo>
                  <a:cubicBezTo>
                    <a:pt x="29" y="0"/>
                    <a:pt x="12" y="4"/>
                    <a:pt x="11" y="12"/>
                  </a:cubicBezTo>
                  <a:cubicBezTo>
                    <a:pt x="0" y="60"/>
                    <a:pt x="501" y="188"/>
                    <a:pt x="1023" y="532"/>
                  </a:cubicBezTo>
                  <a:cubicBezTo>
                    <a:pt x="1528" y="858"/>
                    <a:pt x="1843" y="1248"/>
                    <a:pt x="1901" y="1248"/>
                  </a:cubicBezTo>
                  <a:cubicBezTo>
                    <a:pt x="1903" y="1248"/>
                    <a:pt x="1905" y="1248"/>
                    <a:pt x="1906" y="1246"/>
                  </a:cubicBezTo>
                  <a:cubicBezTo>
                    <a:pt x="1944" y="1228"/>
                    <a:pt x="1669" y="751"/>
                    <a:pt x="1114" y="392"/>
                  </a:cubicBezTo>
                  <a:cubicBezTo>
                    <a:pt x="658" y="92"/>
                    <a:pt x="207" y="0"/>
                    <a:pt x="6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2" name="Google Shape;1352;p34"/>
          <p:cNvGrpSpPr/>
          <p:nvPr/>
        </p:nvGrpSpPr>
        <p:grpSpPr>
          <a:xfrm>
            <a:off x="5364213" y="2789938"/>
            <a:ext cx="1580722" cy="2026119"/>
            <a:chOff x="7671550" y="4198800"/>
            <a:chExt cx="1647100" cy="2111200"/>
          </a:xfrm>
        </p:grpSpPr>
        <p:sp>
          <p:nvSpPr>
            <p:cNvPr id="1353" name="Google Shape;1353;p34"/>
            <p:cNvSpPr/>
            <p:nvPr/>
          </p:nvSpPr>
          <p:spPr>
            <a:xfrm>
              <a:off x="7856700" y="5442000"/>
              <a:ext cx="32750" cy="836450"/>
            </a:xfrm>
            <a:custGeom>
              <a:avLst/>
              <a:gdLst/>
              <a:ahLst/>
              <a:cxnLst/>
              <a:rect l="l" t="t" r="r" b="b"/>
              <a:pathLst>
                <a:path w="1310" h="33458" extrusionOk="0">
                  <a:moveTo>
                    <a:pt x="1" y="0"/>
                  </a:moveTo>
                  <a:lnTo>
                    <a:pt x="1" y="33458"/>
                  </a:lnTo>
                  <a:lnTo>
                    <a:pt x="1310" y="3345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7889425" y="5444375"/>
              <a:ext cx="32775" cy="834075"/>
            </a:xfrm>
            <a:custGeom>
              <a:avLst/>
              <a:gdLst/>
              <a:ahLst/>
              <a:cxnLst/>
              <a:rect l="l" t="t" r="r" b="b"/>
              <a:pathLst>
                <a:path w="1311" h="33363" extrusionOk="0">
                  <a:moveTo>
                    <a:pt x="1" y="1"/>
                  </a:moveTo>
                  <a:lnTo>
                    <a:pt x="1" y="33363"/>
                  </a:lnTo>
                  <a:lnTo>
                    <a:pt x="1310" y="33363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8408050" y="5440775"/>
              <a:ext cx="32775" cy="836500"/>
            </a:xfrm>
            <a:custGeom>
              <a:avLst/>
              <a:gdLst/>
              <a:ahLst/>
              <a:cxnLst/>
              <a:rect l="l" t="t" r="r" b="b"/>
              <a:pathLst>
                <a:path w="1311" h="33460" extrusionOk="0">
                  <a:moveTo>
                    <a:pt x="1" y="0"/>
                  </a:moveTo>
                  <a:lnTo>
                    <a:pt x="1" y="33459"/>
                  </a:lnTo>
                  <a:lnTo>
                    <a:pt x="1310" y="3345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8440800" y="5443200"/>
              <a:ext cx="32750" cy="834075"/>
            </a:xfrm>
            <a:custGeom>
              <a:avLst/>
              <a:gdLst/>
              <a:ahLst/>
              <a:cxnLst/>
              <a:rect l="l" t="t" r="r" b="b"/>
              <a:pathLst>
                <a:path w="1310" h="33363" extrusionOk="0">
                  <a:moveTo>
                    <a:pt x="0" y="0"/>
                  </a:moveTo>
                  <a:lnTo>
                    <a:pt x="0" y="33362"/>
                  </a:lnTo>
                  <a:lnTo>
                    <a:pt x="1310" y="33362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7691500" y="42316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D1B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728125" y="4238150"/>
              <a:ext cx="861200" cy="1214775"/>
            </a:xfrm>
            <a:custGeom>
              <a:avLst/>
              <a:gdLst/>
              <a:ahLst/>
              <a:cxnLst/>
              <a:rect l="l" t="t" r="r" b="b"/>
              <a:pathLst>
                <a:path w="34448" h="48591" extrusionOk="0">
                  <a:moveTo>
                    <a:pt x="1" y="1"/>
                  </a:moveTo>
                  <a:lnTo>
                    <a:pt x="1" y="48591"/>
                  </a:lnTo>
                  <a:lnTo>
                    <a:pt x="34448" y="48591"/>
                  </a:lnTo>
                  <a:lnTo>
                    <a:pt x="34448" y="1"/>
                  </a:lnTo>
                  <a:close/>
                </a:path>
              </a:pathLst>
            </a:custGeom>
            <a:solidFill>
              <a:srgbClr val="EC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7765850" y="4231650"/>
              <a:ext cx="861225" cy="1234600"/>
            </a:xfrm>
            <a:custGeom>
              <a:avLst/>
              <a:gdLst/>
              <a:ahLst/>
              <a:cxnLst/>
              <a:rect l="l" t="t" r="r" b="b"/>
              <a:pathLst>
                <a:path w="34449" h="49384" extrusionOk="0">
                  <a:moveTo>
                    <a:pt x="1" y="1"/>
                  </a:moveTo>
                  <a:lnTo>
                    <a:pt x="1" y="49384"/>
                  </a:lnTo>
                  <a:lnTo>
                    <a:pt x="34449" y="49384"/>
                  </a:lnTo>
                  <a:lnTo>
                    <a:pt x="34449" y="1"/>
                  </a:lnTo>
                  <a:close/>
                </a:path>
              </a:pathLst>
            </a:custGeom>
            <a:solidFill>
              <a:srgbClr val="F2DC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7671550" y="4198800"/>
              <a:ext cx="980700" cy="39375"/>
            </a:xfrm>
            <a:custGeom>
              <a:avLst/>
              <a:gdLst/>
              <a:ahLst/>
              <a:cxnLst/>
              <a:rect l="l" t="t" r="r" b="b"/>
              <a:pathLst>
                <a:path w="39228" h="1575" extrusionOk="0">
                  <a:moveTo>
                    <a:pt x="0" y="0"/>
                  </a:moveTo>
                  <a:lnTo>
                    <a:pt x="0" y="1575"/>
                  </a:lnTo>
                  <a:lnTo>
                    <a:pt x="39227" y="1575"/>
                  </a:lnTo>
                  <a:lnTo>
                    <a:pt x="392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7889425" y="4725550"/>
              <a:ext cx="73625" cy="255400"/>
            </a:xfrm>
            <a:custGeom>
              <a:avLst/>
              <a:gdLst/>
              <a:ahLst/>
              <a:cxnLst/>
              <a:rect l="l" t="t" r="r" b="b"/>
              <a:pathLst>
                <a:path w="2945" h="10216" extrusionOk="0">
                  <a:moveTo>
                    <a:pt x="1" y="1"/>
                  </a:moveTo>
                  <a:lnTo>
                    <a:pt x="1" y="10215"/>
                  </a:lnTo>
                  <a:lnTo>
                    <a:pt x="2945" y="10215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8132300" y="4665600"/>
              <a:ext cx="73650" cy="315350"/>
            </a:xfrm>
            <a:custGeom>
              <a:avLst/>
              <a:gdLst/>
              <a:ahLst/>
              <a:cxnLst/>
              <a:rect l="l" t="t" r="r" b="b"/>
              <a:pathLst>
                <a:path w="2946" h="12614" extrusionOk="0">
                  <a:moveTo>
                    <a:pt x="1" y="1"/>
                  </a:moveTo>
                  <a:lnTo>
                    <a:pt x="1" y="12613"/>
                  </a:lnTo>
                  <a:lnTo>
                    <a:pt x="2945" y="12613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8268125" y="4608875"/>
              <a:ext cx="73625" cy="372075"/>
            </a:xfrm>
            <a:custGeom>
              <a:avLst/>
              <a:gdLst/>
              <a:ahLst/>
              <a:cxnLst/>
              <a:rect l="l" t="t" r="r" b="b"/>
              <a:pathLst>
                <a:path w="2945" h="14883" extrusionOk="0">
                  <a:moveTo>
                    <a:pt x="1" y="1"/>
                  </a:moveTo>
                  <a:lnTo>
                    <a:pt x="1" y="14882"/>
                  </a:lnTo>
                  <a:lnTo>
                    <a:pt x="2945" y="14882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8403950" y="4678775"/>
              <a:ext cx="73625" cy="302175"/>
            </a:xfrm>
            <a:custGeom>
              <a:avLst/>
              <a:gdLst/>
              <a:ahLst/>
              <a:cxnLst/>
              <a:rect l="l" t="t" r="r" b="b"/>
              <a:pathLst>
                <a:path w="2945" h="12087" extrusionOk="0">
                  <a:moveTo>
                    <a:pt x="1" y="0"/>
                  </a:moveTo>
                  <a:lnTo>
                    <a:pt x="1" y="12086"/>
                  </a:lnTo>
                  <a:lnTo>
                    <a:pt x="2945" y="1208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8012350" y="4814700"/>
              <a:ext cx="73625" cy="166250"/>
            </a:xfrm>
            <a:custGeom>
              <a:avLst/>
              <a:gdLst/>
              <a:ahLst/>
              <a:cxnLst/>
              <a:rect l="l" t="t" r="r" b="b"/>
              <a:pathLst>
                <a:path w="2945" h="6650" extrusionOk="0">
                  <a:moveTo>
                    <a:pt x="0" y="0"/>
                  </a:moveTo>
                  <a:lnTo>
                    <a:pt x="0" y="6649"/>
                  </a:lnTo>
                  <a:lnTo>
                    <a:pt x="2944" y="6649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7879425" y="4551025"/>
              <a:ext cx="614750" cy="132050"/>
            </a:xfrm>
            <a:custGeom>
              <a:avLst/>
              <a:gdLst/>
              <a:ahLst/>
              <a:cxnLst/>
              <a:rect l="l" t="t" r="r" b="b"/>
              <a:pathLst>
                <a:path w="24590" h="5282" extrusionOk="0">
                  <a:moveTo>
                    <a:pt x="17126" y="0"/>
                  </a:moveTo>
                  <a:cubicBezTo>
                    <a:pt x="15515" y="0"/>
                    <a:pt x="13732" y="389"/>
                    <a:pt x="12099" y="1281"/>
                  </a:cubicBezTo>
                  <a:cubicBezTo>
                    <a:pt x="11270" y="1727"/>
                    <a:pt x="10544" y="2293"/>
                    <a:pt x="9851" y="2835"/>
                  </a:cubicBezTo>
                  <a:cubicBezTo>
                    <a:pt x="9159" y="3378"/>
                    <a:pt x="8487" y="3899"/>
                    <a:pt x="7793" y="4305"/>
                  </a:cubicBezTo>
                  <a:cubicBezTo>
                    <a:pt x="7099" y="4708"/>
                    <a:pt x="6378" y="4991"/>
                    <a:pt x="5676" y="5114"/>
                  </a:cubicBezTo>
                  <a:cubicBezTo>
                    <a:pt x="5422" y="5160"/>
                    <a:pt x="5170" y="5182"/>
                    <a:pt x="4926" y="5182"/>
                  </a:cubicBezTo>
                  <a:cubicBezTo>
                    <a:pt x="4496" y="5182"/>
                    <a:pt x="4088" y="5114"/>
                    <a:pt x="3725" y="4987"/>
                  </a:cubicBezTo>
                  <a:cubicBezTo>
                    <a:pt x="3153" y="4784"/>
                    <a:pt x="2679" y="4492"/>
                    <a:pt x="2237" y="4285"/>
                  </a:cubicBezTo>
                  <a:cubicBezTo>
                    <a:pt x="1797" y="4072"/>
                    <a:pt x="1386" y="3949"/>
                    <a:pt x="1043" y="3911"/>
                  </a:cubicBezTo>
                  <a:cubicBezTo>
                    <a:pt x="948" y="3900"/>
                    <a:pt x="858" y="3895"/>
                    <a:pt x="775" y="3895"/>
                  </a:cubicBezTo>
                  <a:cubicBezTo>
                    <a:pt x="557" y="3895"/>
                    <a:pt x="381" y="3928"/>
                    <a:pt x="254" y="3966"/>
                  </a:cubicBezTo>
                  <a:cubicBezTo>
                    <a:pt x="81" y="4021"/>
                    <a:pt x="0" y="4073"/>
                    <a:pt x="0" y="4073"/>
                  </a:cubicBezTo>
                  <a:cubicBezTo>
                    <a:pt x="0" y="4073"/>
                    <a:pt x="1" y="4074"/>
                    <a:pt x="2" y="4074"/>
                  </a:cubicBezTo>
                  <a:cubicBezTo>
                    <a:pt x="15" y="4074"/>
                    <a:pt x="100" y="4031"/>
                    <a:pt x="261" y="3991"/>
                  </a:cubicBezTo>
                  <a:cubicBezTo>
                    <a:pt x="376" y="3962"/>
                    <a:pt x="530" y="3937"/>
                    <a:pt x="719" y="3937"/>
                  </a:cubicBezTo>
                  <a:cubicBezTo>
                    <a:pt x="816" y="3937"/>
                    <a:pt x="922" y="3944"/>
                    <a:pt x="1036" y="3960"/>
                  </a:cubicBezTo>
                  <a:cubicBezTo>
                    <a:pt x="1373" y="4004"/>
                    <a:pt x="1772" y="4131"/>
                    <a:pt x="2206" y="4348"/>
                  </a:cubicBezTo>
                  <a:cubicBezTo>
                    <a:pt x="2641" y="4557"/>
                    <a:pt x="3112" y="4857"/>
                    <a:pt x="3695" y="5070"/>
                  </a:cubicBezTo>
                  <a:cubicBezTo>
                    <a:pt x="4075" y="5207"/>
                    <a:pt x="4503" y="5281"/>
                    <a:pt x="4955" y="5281"/>
                  </a:cubicBezTo>
                  <a:cubicBezTo>
                    <a:pt x="5196" y="5281"/>
                    <a:pt x="5444" y="5260"/>
                    <a:pt x="5694" y="5216"/>
                  </a:cubicBezTo>
                  <a:cubicBezTo>
                    <a:pt x="6411" y="5095"/>
                    <a:pt x="7145" y="4810"/>
                    <a:pt x="7850" y="4404"/>
                  </a:cubicBezTo>
                  <a:cubicBezTo>
                    <a:pt x="8557" y="3995"/>
                    <a:pt x="9232" y="3471"/>
                    <a:pt x="9927" y="2931"/>
                  </a:cubicBezTo>
                  <a:cubicBezTo>
                    <a:pt x="10621" y="2392"/>
                    <a:pt x="11341" y="1831"/>
                    <a:pt x="12159" y="1391"/>
                  </a:cubicBezTo>
                  <a:cubicBezTo>
                    <a:pt x="13787" y="502"/>
                    <a:pt x="15563" y="116"/>
                    <a:pt x="17165" y="116"/>
                  </a:cubicBezTo>
                  <a:cubicBezTo>
                    <a:pt x="17170" y="116"/>
                    <a:pt x="17174" y="116"/>
                    <a:pt x="17179" y="116"/>
                  </a:cubicBezTo>
                  <a:cubicBezTo>
                    <a:pt x="17190" y="116"/>
                    <a:pt x="17201" y="116"/>
                    <a:pt x="17212" y="116"/>
                  </a:cubicBezTo>
                  <a:cubicBezTo>
                    <a:pt x="18812" y="116"/>
                    <a:pt x="20228" y="513"/>
                    <a:pt x="21334" y="996"/>
                  </a:cubicBezTo>
                  <a:cubicBezTo>
                    <a:pt x="22216" y="1383"/>
                    <a:pt x="23043" y="1889"/>
                    <a:pt x="23790" y="2498"/>
                  </a:cubicBezTo>
                  <a:cubicBezTo>
                    <a:pt x="24056" y="2714"/>
                    <a:pt x="24253" y="2891"/>
                    <a:pt x="24383" y="3015"/>
                  </a:cubicBezTo>
                  <a:lnTo>
                    <a:pt x="24534" y="3153"/>
                  </a:lnTo>
                  <a:cubicBezTo>
                    <a:pt x="24566" y="3183"/>
                    <a:pt x="24584" y="3198"/>
                    <a:pt x="24588" y="3198"/>
                  </a:cubicBezTo>
                  <a:cubicBezTo>
                    <a:pt x="24588" y="3198"/>
                    <a:pt x="24588" y="3198"/>
                    <a:pt x="24589" y="3198"/>
                  </a:cubicBezTo>
                  <a:cubicBezTo>
                    <a:pt x="24590" y="3197"/>
                    <a:pt x="24574" y="3179"/>
                    <a:pt x="24543" y="3146"/>
                  </a:cubicBezTo>
                  <a:cubicBezTo>
                    <a:pt x="24506" y="3107"/>
                    <a:pt x="24460" y="3058"/>
                    <a:pt x="24401" y="2998"/>
                  </a:cubicBezTo>
                  <a:cubicBezTo>
                    <a:pt x="24277" y="2867"/>
                    <a:pt x="24083" y="2684"/>
                    <a:pt x="23822" y="2462"/>
                  </a:cubicBezTo>
                  <a:cubicBezTo>
                    <a:pt x="23082" y="1833"/>
                    <a:pt x="22256" y="1312"/>
                    <a:pt x="21370" y="915"/>
                  </a:cubicBezTo>
                  <a:cubicBezTo>
                    <a:pt x="20253" y="415"/>
                    <a:pt x="18812" y="3"/>
                    <a:pt x="17180" y="1"/>
                  </a:cubicBezTo>
                  <a:cubicBezTo>
                    <a:pt x="17162" y="0"/>
                    <a:pt x="17144" y="0"/>
                    <a:pt x="171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7880125" y="4460875"/>
              <a:ext cx="248225" cy="3200"/>
            </a:xfrm>
            <a:custGeom>
              <a:avLst/>
              <a:gdLst/>
              <a:ahLst/>
              <a:cxnLst/>
              <a:rect l="l" t="t" r="r" b="b"/>
              <a:pathLst>
                <a:path w="9929" h="128" extrusionOk="0">
                  <a:moveTo>
                    <a:pt x="4965" y="1"/>
                  </a:moveTo>
                  <a:cubicBezTo>
                    <a:pt x="2223" y="1"/>
                    <a:pt x="1" y="28"/>
                    <a:pt x="1" y="64"/>
                  </a:cubicBezTo>
                  <a:cubicBezTo>
                    <a:pt x="1" y="99"/>
                    <a:pt x="2223" y="127"/>
                    <a:pt x="4965" y="127"/>
                  </a:cubicBezTo>
                  <a:cubicBezTo>
                    <a:pt x="7706" y="127"/>
                    <a:pt x="9928" y="98"/>
                    <a:pt x="9928" y="64"/>
                  </a:cubicBezTo>
                  <a:cubicBezTo>
                    <a:pt x="9928" y="28"/>
                    <a:pt x="7706" y="1"/>
                    <a:pt x="496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7880125" y="51352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30"/>
                    <a:pt x="1" y="64"/>
                  </a:cubicBezTo>
                  <a:cubicBezTo>
                    <a:pt x="1" y="100"/>
                    <a:pt x="5314" y="128"/>
                    <a:pt x="11870" y="128"/>
                  </a:cubicBezTo>
                  <a:cubicBezTo>
                    <a:pt x="18424" y="128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7880125" y="5180150"/>
              <a:ext cx="593450" cy="3200"/>
            </a:xfrm>
            <a:custGeom>
              <a:avLst/>
              <a:gdLst/>
              <a:ahLst/>
              <a:cxnLst/>
              <a:rect l="l" t="t" r="r" b="b"/>
              <a:pathLst>
                <a:path w="23738" h="128" extrusionOk="0">
                  <a:moveTo>
                    <a:pt x="11870" y="1"/>
                  </a:moveTo>
                  <a:cubicBezTo>
                    <a:pt x="5314" y="1"/>
                    <a:pt x="1" y="28"/>
                    <a:pt x="1" y="64"/>
                  </a:cubicBezTo>
                  <a:cubicBezTo>
                    <a:pt x="1" y="100"/>
                    <a:pt x="5314" y="127"/>
                    <a:pt x="11870" y="127"/>
                  </a:cubicBezTo>
                  <a:cubicBezTo>
                    <a:pt x="18424" y="127"/>
                    <a:pt x="23738" y="100"/>
                    <a:pt x="23738" y="64"/>
                  </a:cubicBezTo>
                  <a:cubicBezTo>
                    <a:pt x="23738" y="30"/>
                    <a:pt x="18423" y="1"/>
                    <a:pt x="1187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7880125" y="5229150"/>
              <a:ext cx="252200" cy="3200"/>
            </a:xfrm>
            <a:custGeom>
              <a:avLst/>
              <a:gdLst/>
              <a:ahLst/>
              <a:cxnLst/>
              <a:rect l="l" t="t" r="r" b="b"/>
              <a:pathLst>
                <a:path w="10088" h="128" extrusionOk="0">
                  <a:moveTo>
                    <a:pt x="5045" y="1"/>
                  </a:moveTo>
                  <a:cubicBezTo>
                    <a:pt x="2259" y="1"/>
                    <a:pt x="1" y="29"/>
                    <a:pt x="1" y="64"/>
                  </a:cubicBezTo>
                  <a:cubicBezTo>
                    <a:pt x="1" y="100"/>
                    <a:pt x="2260" y="127"/>
                    <a:pt x="5045" y="127"/>
                  </a:cubicBezTo>
                  <a:cubicBezTo>
                    <a:pt x="7830" y="127"/>
                    <a:pt x="10088" y="100"/>
                    <a:pt x="10088" y="64"/>
                  </a:cubicBezTo>
                  <a:cubicBezTo>
                    <a:pt x="10088" y="30"/>
                    <a:pt x="7831" y="1"/>
                    <a:pt x="50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7880125" y="4425675"/>
              <a:ext cx="149100" cy="3200"/>
            </a:xfrm>
            <a:custGeom>
              <a:avLst/>
              <a:gdLst/>
              <a:ahLst/>
              <a:cxnLst/>
              <a:rect l="l" t="t" r="r" b="b"/>
              <a:pathLst>
                <a:path w="5964" h="128" extrusionOk="0">
                  <a:moveTo>
                    <a:pt x="2983" y="0"/>
                  </a:moveTo>
                  <a:cubicBezTo>
                    <a:pt x="1336" y="0"/>
                    <a:pt x="1" y="28"/>
                    <a:pt x="1" y="64"/>
                  </a:cubicBezTo>
                  <a:cubicBezTo>
                    <a:pt x="1" y="99"/>
                    <a:pt x="1336" y="127"/>
                    <a:pt x="2983" y="127"/>
                  </a:cubicBezTo>
                  <a:cubicBezTo>
                    <a:pt x="4629" y="127"/>
                    <a:pt x="5963" y="99"/>
                    <a:pt x="5963" y="64"/>
                  </a:cubicBezTo>
                  <a:cubicBezTo>
                    <a:pt x="5963" y="29"/>
                    <a:pt x="4630" y="0"/>
                    <a:pt x="298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78905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8" y="1"/>
                    <a:pt x="0" y="29"/>
                    <a:pt x="0" y="64"/>
                  </a:cubicBezTo>
                  <a:cubicBezTo>
                    <a:pt x="0" y="100"/>
                    <a:pt x="598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8017825" y="5023475"/>
              <a:ext cx="66650" cy="3200"/>
            </a:xfrm>
            <a:custGeom>
              <a:avLst/>
              <a:gdLst/>
              <a:ahLst/>
              <a:cxnLst/>
              <a:rect l="l" t="t" r="r" b="b"/>
              <a:pathLst>
                <a:path w="2666" h="128" extrusionOk="0">
                  <a:moveTo>
                    <a:pt x="1333" y="1"/>
                  </a:moveTo>
                  <a:cubicBezTo>
                    <a:pt x="596" y="1"/>
                    <a:pt x="0" y="29"/>
                    <a:pt x="0" y="64"/>
                  </a:cubicBezTo>
                  <a:cubicBezTo>
                    <a:pt x="0" y="100"/>
                    <a:pt x="596" y="127"/>
                    <a:pt x="1333" y="127"/>
                  </a:cubicBezTo>
                  <a:cubicBezTo>
                    <a:pt x="2068" y="127"/>
                    <a:pt x="2665" y="100"/>
                    <a:pt x="2665" y="64"/>
                  </a:cubicBezTo>
                  <a:cubicBezTo>
                    <a:pt x="2665" y="30"/>
                    <a:pt x="2068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8145100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8" y="1"/>
                    <a:pt x="1" y="29"/>
                    <a:pt x="1" y="64"/>
                  </a:cubicBezTo>
                  <a:cubicBezTo>
                    <a:pt x="1" y="100"/>
                    <a:pt x="598" y="127"/>
                    <a:pt x="1334" y="127"/>
                  </a:cubicBezTo>
                  <a:cubicBezTo>
                    <a:pt x="2070" y="127"/>
                    <a:pt x="2666" y="100"/>
                    <a:pt x="2666" y="64"/>
                  </a:cubicBezTo>
                  <a:cubicBezTo>
                    <a:pt x="2666" y="30"/>
                    <a:pt x="2070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82724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4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4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8399725" y="5023475"/>
              <a:ext cx="66675" cy="3200"/>
            </a:xfrm>
            <a:custGeom>
              <a:avLst/>
              <a:gdLst/>
              <a:ahLst/>
              <a:cxnLst/>
              <a:rect l="l" t="t" r="r" b="b"/>
              <a:pathLst>
                <a:path w="2667" h="128" extrusionOk="0">
                  <a:moveTo>
                    <a:pt x="1333" y="1"/>
                  </a:moveTo>
                  <a:cubicBezTo>
                    <a:pt x="597" y="1"/>
                    <a:pt x="1" y="29"/>
                    <a:pt x="1" y="64"/>
                  </a:cubicBezTo>
                  <a:cubicBezTo>
                    <a:pt x="1" y="100"/>
                    <a:pt x="597" y="127"/>
                    <a:pt x="1333" y="127"/>
                  </a:cubicBezTo>
                  <a:cubicBezTo>
                    <a:pt x="2069" y="127"/>
                    <a:pt x="2666" y="100"/>
                    <a:pt x="2666" y="64"/>
                  </a:cubicBezTo>
                  <a:cubicBezTo>
                    <a:pt x="2666" y="30"/>
                    <a:pt x="2069" y="1"/>
                    <a:pt x="133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8859475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5" y="1583"/>
                  </a:cubicBezTo>
                  <a:cubicBezTo>
                    <a:pt x="1014" y="1583"/>
                    <a:pt x="130" y="2156"/>
                    <a:pt x="0" y="3168"/>
                  </a:cubicBezTo>
                  <a:lnTo>
                    <a:pt x="8118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8914375" y="6271625"/>
              <a:ext cx="13400" cy="19575"/>
            </a:xfrm>
            <a:custGeom>
              <a:avLst/>
              <a:gdLst/>
              <a:ahLst/>
              <a:cxnLst/>
              <a:rect l="l" t="t" r="r" b="b"/>
              <a:pathLst>
                <a:path w="536" h="783" extrusionOk="0">
                  <a:moveTo>
                    <a:pt x="37" y="0"/>
                  </a:moveTo>
                  <a:cubicBezTo>
                    <a:pt x="32" y="0"/>
                    <a:pt x="29" y="1"/>
                    <a:pt x="26" y="4"/>
                  </a:cubicBezTo>
                  <a:cubicBezTo>
                    <a:pt x="1" y="34"/>
                    <a:pt x="139" y="184"/>
                    <a:pt x="264" y="393"/>
                  </a:cubicBezTo>
                  <a:cubicBezTo>
                    <a:pt x="390" y="596"/>
                    <a:pt x="460" y="783"/>
                    <a:pt x="497" y="783"/>
                  </a:cubicBezTo>
                  <a:cubicBezTo>
                    <a:pt x="498" y="783"/>
                    <a:pt x="499" y="783"/>
                    <a:pt x="500" y="783"/>
                  </a:cubicBezTo>
                  <a:cubicBezTo>
                    <a:pt x="535" y="777"/>
                    <a:pt x="518" y="555"/>
                    <a:pt x="379" y="324"/>
                  </a:cubicBezTo>
                  <a:cubicBezTo>
                    <a:pt x="252" y="115"/>
                    <a:pt x="84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893420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8" y="0"/>
                  </a:moveTo>
                  <a:cubicBezTo>
                    <a:pt x="29" y="0"/>
                    <a:pt x="24" y="3"/>
                    <a:pt x="22" y="7"/>
                  </a:cubicBezTo>
                  <a:cubicBezTo>
                    <a:pt x="1" y="39"/>
                    <a:pt x="159" y="167"/>
                    <a:pt x="301" y="363"/>
                  </a:cubicBezTo>
                  <a:cubicBezTo>
                    <a:pt x="442" y="553"/>
                    <a:pt x="518" y="736"/>
                    <a:pt x="557" y="736"/>
                  </a:cubicBezTo>
                  <a:cubicBezTo>
                    <a:pt x="558" y="736"/>
                    <a:pt x="559" y="736"/>
                    <a:pt x="559" y="735"/>
                  </a:cubicBezTo>
                  <a:cubicBezTo>
                    <a:pt x="594" y="729"/>
                    <a:pt x="569" y="504"/>
                    <a:pt x="408" y="284"/>
                  </a:cubicBezTo>
                  <a:cubicBezTo>
                    <a:pt x="269" y="93"/>
                    <a:pt x="92" y="0"/>
                    <a:pt x="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8935825" y="6258325"/>
              <a:ext cx="27925" cy="7225"/>
            </a:xfrm>
            <a:custGeom>
              <a:avLst/>
              <a:gdLst/>
              <a:ahLst/>
              <a:cxnLst/>
              <a:rect l="l" t="t" r="r" b="b"/>
              <a:pathLst>
                <a:path w="1117" h="289" extrusionOk="0">
                  <a:moveTo>
                    <a:pt x="423" y="1"/>
                  </a:moveTo>
                  <a:cubicBezTo>
                    <a:pt x="173" y="1"/>
                    <a:pt x="1" y="93"/>
                    <a:pt x="15" y="120"/>
                  </a:cubicBezTo>
                  <a:cubicBezTo>
                    <a:pt x="18" y="130"/>
                    <a:pt x="38" y="133"/>
                    <a:pt x="72" y="133"/>
                  </a:cubicBezTo>
                  <a:cubicBezTo>
                    <a:pt x="122" y="133"/>
                    <a:pt x="203" y="126"/>
                    <a:pt x="301" y="126"/>
                  </a:cubicBezTo>
                  <a:cubicBezTo>
                    <a:pt x="379" y="126"/>
                    <a:pt x="468" y="130"/>
                    <a:pt x="562" y="145"/>
                  </a:cubicBezTo>
                  <a:cubicBezTo>
                    <a:pt x="823" y="183"/>
                    <a:pt x="1022" y="288"/>
                    <a:pt x="1078" y="288"/>
                  </a:cubicBezTo>
                  <a:cubicBezTo>
                    <a:pt x="1085" y="288"/>
                    <a:pt x="1090" y="286"/>
                    <a:pt x="1092" y="283"/>
                  </a:cubicBezTo>
                  <a:cubicBezTo>
                    <a:pt x="1116" y="257"/>
                    <a:pt x="913" y="62"/>
                    <a:pt x="582" y="13"/>
                  </a:cubicBezTo>
                  <a:cubicBezTo>
                    <a:pt x="527" y="4"/>
                    <a:pt x="473" y="1"/>
                    <a:pt x="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8863450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09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0" y="135"/>
                    <a:pt x="3909" y="135"/>
                  </a:cubicBezTo>
                  <a:cubicBezTo>
                    <a:pt x="6068" y="135"/>
                    <a:pt x="7817" y="105"/>
                    <a:pt x="7817" y="67"/>
                  </a:cubicBezTo>
                  <a:cubicBezTo>
                    <a:pt x="7817" y="30"/>
                    <a:pt x="6068" y="0"/>
                    <a:pt x="390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8992800" y="6258775"/>
              <a:ext cx="67000" cy="42050"/>
            </a:xfrm>
            <a:custGeom>
              <a:avLst/>
              <a:gdLst/>
              <a:ahLst/>
              <a:cxnLst/>
              <a:rect l="l" t="t" r="r" b="b"/>
              <a:pathLst>
                <a:path w="2680" h="1682" extrusionOk="0">
                  <a:moveTo>
                    <a:pt x="2389" y="1"/>
                  </a:moveTo>
                  <a:cubicBezTo>
                    <a:pt x="2329" y="1"/>
                    <a:pt x="2261" y="3"/>
                    <a:pt x="2186" y="10"/>
                  </a:cubicBezTo>
                  <a:cubicBezTo>
                    <a:pt x="1881" y="35"/>
                    <a:pt x="1461" y="146"/>
                    <a:pt x="1060" y="394"/>
                  </a:cubicBezTo>
                  <a:cubicBezTo>
                    <a:pt x="659" y="643"/>
                    <a:pt x="372" y="968"/>
                    <a:pt x="211" y="1229"/>
                  </a:cubicBezTo>
                  <a:cubicBezTo>
                    <a:pt x="49" y="1491"/>
                    <a:pt x="0" y="1675"/>
                    <a:pt x="13" y="1681"/>
                  </a:cubicBezTo>
                  <a:cubicBezTo>
                    <a:pt x="14" y="1681"/>
                    <a:pt x="15" y="1681"/>
                    <a:pt x="15" y="1681"/>
                  </a:cubicBezTo>
                  <a:cubicBezTo>
                    <a:pt x="39" y="1681"/>
                    <a:pt x="118" y="1515"/>
                    <a:pt x="289" y="1282"/>
                  </a:cubicBezTo>
                  <a:cubicBezTo>
                    <a:pt x="750" y="658"/>
                    <a:pt x="1434" y="235"/>
                    <a:pt x="2199" y="103"/>
                  </a:cubicBezTo>
                  <a:cubicBezTo>
                    <a:pt x="2490" y="53"/>
                    <a:pt x="2678" y="57"/>
                    <a:pt x="2678" y="35"/>
                  </a:cubicBezTo>
                  <a:cubicBezTo>
                    <a:pt x="2679" y="24"/>
                    <a:pt x="2573" y="1"/>
                    <a:pt x="238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9035975" y="6232025"/>
              <a:ext cx="8025" cy="29025"/>
            </a:xfrm>
            <a:custGeom>
              <a:avLst/>
              <a:gdLst/>
              <a:ahLst/>
              <a:cxnLst/>
              <a:rect l="l" t="t" r="r" b="b"/>
              <a:pathLst>
                <a:path w="321" h="1161" extrusionOk="0">
                  <a:moveTo>
                    <a:pt x="42" y="0"/>
                  </a:moveTo>
                  <a:cubicBezTo>
                    <a:pt x="42" y="0"/>
                    <a:pt x="41" y="0"/>
                    <a:pt x="41" y="0"/>
                  </a:cubicBezTo>
                  <a:cubicBezTo>
                    <a:pt x="6" y="3"/>
                    <a:pt x="0" y="274"/>
                    <a:pt x="68" y="600"/>
                  </a:cubicBezTo>
                  <a:cubicBezTo>
                    <a:pt x="134" y="919"/>
                    <a:pt x="246" y="1161"/>
                    <a:pt x="283" y="1161"/>
                  </a:cubicBezTo>
                  <a:cubicBezTo>
                    <a:pt x="284" y="1161"/>
                    <a:pt x="285" y="1161"/>
                    <a:pt x="285" y="1161"/>
                  </a:cubicBezTo>
                  <a:cubicBezTo>
                    <a:pt x="321" y="1148"/>
                    <a:pt x="267" y="890"/>
                    <a:pt x="199" y="573"/>
                  </a:cubicBezTo>
                  <a:cubicBezTo>
                    <a:pt x="133" y="257"/>
                    <a:pt x="78" y="0"/>
                    <a:pt x="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8890075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4" y="120"/>
                    <a:pt x="495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0" y="968"/>
                    <a:pt x="721" y="968"/>
                  </a:cubicBezTo>
                  <a:cubicBezTo>
                    <a:pt x="738" y="968"/>
                    <a:pt x="766" y="895"/>
                    <a:pt x="764" y="771"/>
                  </a:cubicBezTo>
                  <a:cubicBezTo>
                    <a:pt x="751" y="432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9013500" y="6230775"/>
              <a:ext cx="202975" cy="79225"/>
            </a:xfrm>
            <a:custGeom>
              <a:avLst/>
              <a:gdLst/>
              <a:ahLst/>
              <a:cxnLst/>
              <a:rect l="l" t="t" r="r" b="b"/>
              <a:pathLst>
                <a:path w="8119" h="3169" extrusionOk="0">
                  <a:moveTo>
                    <a:pt x="2878" y="0"/>
                  </a:moveTo>
                  <a:lnTo>
                    <a:pt x="3030" y="1584"/>
                  </a:lnTo>
                  <a:cubicBezTo>
                    <a:pt x="2981" y="1583"/>
                    <a:pt x="2933" y="1583"/>
                    <a:pt x="2886" y="1583"/>
                  </a:cubicBezTo>
                  <a:cubicBezTo>
                    <a:pt x="1015" y="1583"/>
                    <a:pt x="129" y="2156"/>
                    <a:pt x="1" y="3168"/>
                  </a:cubicBezTo>
                  <a:lnTo>
                    <a:pt x="8119" y="3168"/>
                  </a:lnTo>
                  <a:lnTo>
                    <a:pt x="7800" y="0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9068425" y="6271625"/>
              <a:ext cx="13375" cy="19575"/>
            </a:xfrm>
            <a:custGeom>
              <a:avLst/>
              <a:gdLst/>
              <a:ahLst/>
              <a:cxnLst/>
              <a:rect l="l" t="t" r="r" b="b"/>
              <a:pathLst>
                <a:path w="535" h="783" extrusionOk="0">
                  <a:moveTo>
                    <a:pt x="36" y="0"/>
                  </a:moveTo>
                  <a:cubicBezTo>
                    <a:pt x="31" y="0"/>
                    <a:pt x="28" y="1"/>
                    <a:pt x="26" y="4"/>
                  </a:cubicBezTo>
                  <a:cubicBezTo>
                    <a:pt x="0" y="34"/>
                    <a:pt x="138" y="184"/>
                    <a:pt x="263" y="393"/>
                  </a:cubicBezTo>
                  <a:cubicBezTo>
                    <a:pt x="388" y="596"/>
                    <a:pt x="458" y="783"/>
                    <a:pt x="496" y="783"/>
                  </a:cubicBezTo>
                  <a:cubicBezTo>
                    <a:pt x="497" y="783"/>
                    <a:pt x="498" y="783"/>
                    <a:pt x="499" y="783"/>
                  </a:cubicBezTo>
                  <a:cubicBezTo>
                    <a:pt x="534" y="777"/>
                    <a:pt x="517" y="555"/>
                    <a:pt x="378" y="324"/>
                  </a:cubicBezTo>
                  <a:cubicBezTo>
                    <a:pt x="252" y="115"/>
                    <a:pt x="83" y="0"/>
                    <a:pt x="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9088250" y="6268975"/>
              <a:ext cx="14850" cy="18400"/>
            </a:xfrm>
            <a:custGeom>
              <a:avLst/>
              <a:gdLst/>
              <a:ahLst/>
              <a:cxnLst/>
              <a:rect l="l" t="t" r="r" b="b"/>
              <a:pathLst>
                <a:path w="594" h="736" extrusionOk="0">
                  <a:moveTo>
                    <a:pt x="37" y="0"/>
                  </a:moveTo>
                  <a:cubicBezTo>
                    <a:pt x="29" y="0"/>
                    <a:pt x="23" y="3"/>
                    <a:pt x="21" y="7"/>
                  </a:cubicBezTo>
                  <a:cubicBezTo>
                    <a:pt x="0" y="39"/>
                    <a:pt x="157" y="167"/>
                    <a:pt x="300" y="363"/>
                  </a:cubicBezTo>
                  <a:cubicBezTo>
                    <a:pt x="442" y="553"/>
                    <a:pt x="517" y="736"/>
                    <a:pt x="556" y="736"/>
                  </a:cubicBezTo>
                  <a:cubicBezTo>
                    <a:pt x="557" y="736"/>
                    <a:pt x="558" y="736"/>
                    <a:pt x="559" y="735"/>
                  </a:cubicBezTo>
                  <a:cubicBezTo>
                    <a:pt x="593" y="729"/>
                    <a:pt x="569" y="504"/>
                    <a:pt x="408" y="284"/>
                  </a:cubicBezTo>
                  <a:cubicBezTo>
                    <a:pt x="268" y="93"/>
                    <a:pt x="91" y="0"/>
                    <a:pt x="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9089875" y="6258325"/>
              <a:ext cx="27900" cy="7225"/>
            </a:xfrm>
            <a:custGeom>
              <a:avLst/>
              <a:gdLst/>
              <a:ahLst/>
              <a:cxnLst/>
              <a:rect l="l" t="t" r="r" b="b"/>
              <a:pathLst>
                <a:path w="1116" h="289" extrusionOk="0">
                  <a:moveTo>
                    <a:pt x="422" y="1"/>
                  </a:moveTo>
                  <a:cubicBezTo>
                    <a:pt x="173" y="1"/>
                    <a:pt x="0" y="93"/>
                    <a:pt x="14" y="120"/>
                  </a:cubicBezTo>
                  <a:cubicBezTo>
                    <a:pt x="17" y="130"/>
                    <a:pt x="37" y="133"/>
                    <a:pt x="71" y="133"/>
                  </a:cubicBezTo>
                  <a:cubicBezTo>
                    <a:pt x="121" y="133"/>
                    <a:pt x="202" y="126"/>
                    <a:pt x="300" y="126"/>
                  </a:cubicBezTo>
                  <a:cubicBezTo>
                    <a:pt x="378" y="126"/>
                    <a:pt x="467" y="130"/>
                    <a:pt x="562" y="145"/>
                  </a:cubicBezTo>
                  <a:cubicBezTo>
                    <a:pt x="822" y="183"/>
                    <a:pt x="1021" y="288"/>
                    <a:pt x="1077" y="288"/>
                  </a:cubicBezTo>
                  <a:cubicBezTo>
                    <a:pt x="1084" y="288"/>
                    <a:pt x="1089" y="286"/>
                    <a:pt x="1091" y="283"/>
                  </a:cubicBezTo>
                  <a:cubicBezTo>
                    <a:pt x="1116" y="257"/>
                    <a:pt x="912" y="62"/>
                    <a:pt x="582" y="13"/>
                  </a:cubicBezTo>
                  <a:cubicBezTo>
                    <a:pt x="526" y="4"/>
                    <a:pt x="473" y="1"/>
                    <a:pt x="4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9017475" y="6298625"/>
              <a:ext cx="195450" cy="3375"/>
            </a:xfrm>
            <a:custGeom>
              <a:avLst/>
              <a:gdLst/>
              <a:ahLst/>
              <a:cxnLst/>
              <a:rect l="l" t="t" r="r" b="b"/>
              <a:pathLst>
                <a:path w="7818" h="135" extrusionOk="0">
                  <a:moveTo>
                    <a:pt x="3910" y="0"/>
                  </a:moveTo>
                  <a:cubicBezTo>
                    <a:pt x="1750" y="0"/>
                    <a:pt x="0" y="30"/>
                    <a:pt x="0" y="67"/>
                  </a:cubicBezTo>
                  <a:cubicBezTo>
                    <a:pt x="0" y="105"/>
                    <a:pt x="1751" y="135"/>
                    <a:pt x="3910" y="135"/>
                  </a:cubicBezTo>
                  <a:cubicBezTo>
                    <a:pt x="6067" y="135"/>
                    <a:pt x="7818" y="105"/>
                    <a:pt x="7818" y="67"/>
                  </a:cubicBezTo>
                  <a:cubicBezTo>
                    <a:pt x="7818" y="30"/>
                    <a:pt x="6068" y="0"/>
                    <a:pt x="39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9146800" y="6258775"/>
              <a:ext cx="67025" cy="42050"/>
            </a:xfrm>
            <a:custGeom>
              <a:avLst/>
              <a:gdLst/>
              <a:ahLst/>
              <a:cxnLst/>
              <a:rect l="l" t="t" r="r" b="b"/>
              <a:pathLst>
                <a:path w="2681" h="1682" extrusionOk="0">
                  <a:moveTo>
                    <a:pt x="2391" y="1"/>
                  </a:moveTo>
                  <a:cubicBezTo>
                    <a:pt x="2331" y="1"/>
                    <a:pt x="2262" y="3"/>
                    <a:pt x="2187" y="10"/>
                  </a:cubicBezTo>
                  <a:cubicBezTo>
                    <a:pt x="1883" y="35"/>
                    <a:pt x="1462" y="146"/>
                    <a:pt x="1061" y="394"/>
                  </a:cubicBezTo>
                  <a:cubicBezTo>
                    <a:pt x="660" y="643"/>
                    <a:pt x="373" y="968"/>
                    <a:pt x="211" y="1229"/>
                  </a:cubicBezTo>
                  <a:cubicBezTo>
                    <a:pt x="50" y="1491"/>
                    <a:pt x="0" y="1675"/>
                    <a:pt x="15" y="1681"/>
                  </a:cubicBezTo>
                  <a:cubicBezTo>
                    <a:pt x="15" y="1681"/>
                    <a:pt x="16" y="1681"/>
                    <a:pt x="16" y="1681"/>
                  </a:cubicBezTo>
                  <a:cubicBezTo>
                    <a:pt x="40" y="1681"/>
                    <a:pt x="119" y="1515"/>
                    <a:pt x="290" y="1282"/>
                  </a:cubicBezTo>
                  <a:cubicBezTo>
                    <a:pt x="751" y="658"/>
                    <a:pt x="1435" y="235"/>
                    <a:pt x="2200" y="103"/>
                  </a:cubicBezTo>
                  <a:cubicBezTo>
                    <a:pt x="2491" y="53"/>
                    <a:pt x="2678" y="57"/>
                    <a:pt x="2679" y="35"/>
                  </a:cubicBezTo>
                  <a:cubicBezTo>
                    <a:pt x="2681" y="24"/>
                    <a:pt x="2574" y="1"/>
                    <a:pt x="23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9190000" y="6232025"/>
              <a:ext cx="8050" cy="29025"/>
            </a:xfrm>
            <a:custGeom>
              <a:avLst/>
              <a:gdLst/>
              <a:ahLst/>
              <a:cxnLst/>
              <a:rect l="l" t="t" r="r" b="b"/>
              <a:pathLst>
                <a:path w="322" h="1161" extrusionOk="0">
                  <a:moveTo>
                    <a:pt x="43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6" y="3"/>
                    <a:pt x="0" y="274"/>
                    <a:pt x="69" y="600"/>
                  </a:cubicBezTo>
                  <a:cubicBezTo>
                    <a:pt x="135" y="919"/>
                    <a:pt x="247" y="1161"/>
                    <a:pt x="285" y="1161"/>
                  </a:cubicBezTo>
                  <a:cubicBezTo>
                    <a:pt x="285" y="1161"/>
                    <a:pt x="286" y="1161"/>
                    <a:pt x="287" y="1161"/>
                  </a:cubicBezTo>
                  <a:cubicBezTo>
                    <a:pt x="321" y="1148"/>
                    <a:pt x="267" y="890"/>
                    <a:pt x="200" y="573"/>
                  </a:cubicBezTo>
                  <a:cubicBezTo>
                    <a:pt x="133" y="257"/>
                    <a:pt x="79" y="0"/>
                    <a:pt x="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9044100" y="6276050"/>
              <a:ext cx="19175" cy="24200"/>
            </a:xfrm>
            <a:custGeom>
              <a:avLst/>
              <a:gdLst/>
              <a:ahLst/>
              <a:cxnLst/>
              <a:rect l="l" t="t" r="r" b="b"/>
              <a:pathLst>
                <a:path w="767" h="968" extrusionOk="0">
                  <a:moveTo>
                    <a:pt x="60" y="0"/>
                  </a:moveTo>
                  <a:cubicBezTo>
                    <a:pt x="29" y="0"/>
                    <a:pt x="11" y="6"/>
                    <a:pt x="10" y="14"/>
                  </a:cubicBezTo>
                  <a:cubicBezTo>
                    <a:pt x="0" y="50"/>
                    <a:pt x="295" y="120"/>
                    <a:pt x="496" y="394"/>
                  </a:cubicBezTo>
                  <a:cubicBezTo>
                    <a:pt x="700" y="666"/>
                    <a:pt x="682" y="968"/>
                    <a:pt x="720" y="968"/>
                  </a:cubicBezTo>
                  <a:cubicBezTo>
                    <a:pt x="720" y="968"/>
                    <a:pt x="721" y="968"/>
                    <a:pt x="721" y="968"/>
                  </a:cubicBezTo>
                  <a:cubicBezTo>
                    <a:pt x="738" y="968"/>
                    <a:pt x="767" y="895"/>
                    <a:pt x="764" y="771"/>
                  </a:cubicBezTo>
                  <a:cubicBezTo>
                    <a:pt x="751" y="433"/>
                    <a:pt x="531" y="137"/>
                    <a:pt x="210" y="28"/>
                  </a:cubicBezTo>
                  <a:cubicBezTo>
                    <a:pt x="147" y="8"/>
                    <a:pt x="95" y="0"/>
                    <a:pt x="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8485400" y="4704150"/>
              <a:ext cx="163025" cy="159050"/>
            </a:xfrm>
            <a:custGeom>
              <a:avLst/>
              <a:gdLst/>
              <a:ahLst/>
              <a:cxnLst/>
              <a:rect l="l" t="t" r="r" b="b"/>
              <a:pathLst>
                <a:path w="6521" h="6362" extrusionOk="0">
                  <a:moveTo>
                    <a:pt x="1153" y="0"/>
                  </a:moveTo>
                  <a:cubicBezTo>
                    <a:pt x="744" y="0"/>
                    <a:pt x="431" y="49"/>
                    <a:pt x="314" y="155"/>
                  </a:cubicBezTo>
                  <a:cubicBezTo>
                    <a:pt x="1" y="439"/>
                    <a:pt x="222" y="1004"/>
                    <a:pt x="647" y="1085"/>
                  </a:cubicBezTo>
                  <a:cubicBezTo>
                    <a:pt x="1074" y="1165"/>
                    <a:pt x="2094" y="1270"/>
                    <a:pt x="2094" y="1270"/>
                  </a:cubicBezTo>
                  <a:cubicBezTo>
                    <a:pt x="2094" y="1270"/>
                    <a:pt x="856" y="2126"/>
                    <a:pt x="930" y="2475"/>
                  </a:cubicBezTo>
                  <a:lnTo>
                    <a:pt x="1005" y="2824"/>
                  </a:lnTo>
                  <a:cubicBezTo>
                    <a:pt x="1005" y="2824"/>
                    <a:pt x="458" y="3284"/>
                    <a:pt x="495" y="3555"/>
                  </a:cubicBezTo>
                  <a:cubicBezTo>
                    <a:pt x="532" y="3826"/>
                    <a:pt x="987" y="3932"/>
                    <a:pt x="987" y="3932"/>
                  </a:cubicBezTo>
                  <a:cubicBezTo>
                    <a:pt x="987" y="3932"/>
                    <a:pt x="254" y="4638"/>
                    <a:pt x="755" y="4874"/>
                  </a:cubicBezTo>
                  <a:cubicBezTo>
                    <a:pt x="985" y="4983"/>
                    <a:pt x="1360" y="5037"/>
                    <a:pt x="1718" y="5037"/>
                  </a:cubicBezTo>
                  <a:cubicBezTo>
                    <a:pt x="2139" y="5037"/>
                    <a:pt x="2538" y="4962"/>
                    <a:pt x="2653" y="4812"/>
                  </a:cubicBezTo>
                  <a:lnTo>
                    <a:pt x="3418" y="6362"/>
                  </a:lnTo>
                  <a:lnTo>
                    <a:pt x="6521" y="4210"/>
                  </a:lnTo>
                  <a:cubicBezTo>
                    <a:pt x="6521" y="4210"/>
                    <a:pt x="5451" y="1592"/>
                    <a:pt x="4637" y="873"/>
                  </a:cubicBezTo>
                  <a:cubicBezTo>
                    <a:pt x="4044" y="349"/>
                    <a:pt x="2250" y="0"/>
                    <a:pt x="1153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8503475" y="4789375"/>
              <a:ext cx="46700" cy="22025"/>
            </a:xfrm>
            <a:custGeom>
              <a:avLst/>
              <a:gdLst/>
              <a:ahLst/>
              <a:cxnLst/>
              <a:rect l="l" t="t" r="r" b="b"/>
              <a:pathLst>
                <a:path w="1868" h="881" extrusionOk="0">
                  <a:moveTo>
                    <a:pt x="1511" y="0"/>
                  </a:moveTo>
                  <a:cubicBezTo>
                    <a:pt x="1504" y="0"/>
                    <a:pt x="1500" y="2"/>
                    <a:pt x="1499" y="4"/>
                  </a:cubicBezTo>
                  <a:cubicBezTo>
                    <a:pt x="1491" y="21"/>
                    <a:pt x="1633" y="83"/>
                    <a:pt x="1707" y="303"/>
                  </a:cubicBezTo>
                  <a:cubicBezTo>
                    <a:pt x="1742" y="409"/>
                    <a:pt x="1777" y="546"/>
                    <a:pt x="1698" y="654"/>
                  </a:cubicBezTo>
                  <a:cubicBezTo>
                    <a:pt x="1662" y="708"/>
                    <a:pt x="1603" y="743"/>
                    <a:pt x="1538" y="747"/>
                  </a:cubicBezTo>
                  <a:cubicBezTo>
                    <a:pt x="1527" y="748"/>
                    <a:pt x="1516" y="748"/>
                    <a:pt x="1504" y="748"/>
                  </a:cubicBezTo>
                  <a:cubicBezTo>
                    <a:pt x="1441" y="748"/>
                    <a:pt x="1367" y="735"/>
                    <a:pt x="1291" y="723"/>
                  </a:cubicBezTo>
                  <a:cubicBezTo>
                    <a:pt x="628" y="617"/>
                    <a:pt x="112" y="403"/>
                    <a:pt x="30" y="403"/>
                  </a:cubicBezTo>
                  <a:cubicBezTo>
                    <a:pt x="24" y="403"/>
                    <a:pt x="20" y="405"/>
                    <a:pt x="19" y="407"/>
                  </a:cubicBezTo>
                  <a:cubicBezTo>
                    <a:pt x="1" y="437"/>
                    <a:pt x="534" y="737"/>
                    <a:pt x="1270" y="856"/>
                  </a:cubicBezTo>
                  <a:cubicBezTo>
                    <a:pt x="1343" y="866"/>
                    <a:pt x="1416" y="881"/>
                    <a:pt x="1496" y="881"/>
                  </a:cubicBezTo>
                  <a:cubicBezTo>
                    <a:pt x="1514" y="881"/>
                    <a:pt x="1533" y="880"/>
                    <a:pt x="1552" y="878"/>
                  </a:cubicBezTo>
                  <a:cubicBezTo>
                    <a:pt x="1656" y="867"/>
                    <a:pt x="1748" y="809"/>
                    <a:pt x="1801" y="721"/>
                  </a:cubicBezTo>
                  <a:cubicBezTo>
                    <a:pt x="1849" y="646"/>
                    <a:pt x="1868" y="556"/>
                    <a:pt x="1857" y="467"/>
                  </a:cubicBezTo>
                  <a:cubicBezTo>
                    <a:pt x="1845" y="397"/>
                    <a:pt x="1824" y="331"/>
                    <a:pt x="1794" y="266"/>
                  </a:cubicBezTo>
                  <a:cubicBezTo>
                    <a:pt x="1740" y="152"/>
                    <a:pt x="1667" y="73"/>
                    <a:pt x="1604" y="35"/>
                  </a:cubicBezTo>
                  <a:cubicBezTo>
                    <a:pt x="1561" y="9"/>
                    <a:pt x="1528" y="0"/>
                    <a:pt x="151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8510075" y="4774500"/>
              <a:ext cx="21550" cy="10325"/>
            </a:xfrm>
            <a:custGeom>
              <a:avLst/>
              <a:gdLst/>
              <a:ahLst/>
              <a:cxnLst/>
              <a:rect l="l" t="t" r="r" b="b"/>
              <a:pathLst>
                <a:path w="862" h="413" extrusionOk="0">
                  <a:moveTo>
                    <a:pt x="44" y="1"/>
                  </a:moveTo>
                  <a:cubicBezTo>
                    <a:pt x="29" y="1"/>
                    <a:pt x="20" y="4"/>
                    <a:pt x="17" y="10"/>
                  </a:cubicBezTo>
                  <a:cubicBezTo>
                    <a:pt x="0" y="44"/>
                    <a:pt x="173" y="159"/>
                    <a:pt x="402" y="267"/>
                  </a:cubicBezTo>
                  <a:cubicBezTo>
                    <a:pt x="589" y="356"/>
                    <a:pt x="754" y="413"/>
                    <a:pt x="818" y="413"/>
                  </a:cubicBezTo>
                  <a:cubicBezTo>
                    <a:pt x="833" y="413"/>
                    <a:pt x="842" y="410"/>
                    <a:pt x="845" y="404"/>
                  </a:cubicBezTo>
                  <a:cubicBezTo>
                    <a:pt x="862" y="370"/>
                    <a:pt x="689" y="255"/>
                    <a:pt x="460" y="146"/>
                  </a:cubicBezTo>
                  <a:cubicBezTo>
                    <a:pt x="274" y="58"/>
                    <a:pt x="108" y="1"/>
                    <a:pt x="44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8544375" y="4810025"/>
              <a:ext cx="10100" cy="17875"/>
            </a:xfrm>
            <a:custGeom>
              <a:avLst/>
              <a:gdLst/>
              <a:ahLst/>
              <a:cxnLst/>
              <a:rect l="l" t="t" r="r" b="b"/>
              <a:pathLst>
                <a:path w="404" h="715" extrusionOk="0">
                  <a:moveTo>
                    <a:pt x="76" y="0"/>
                  </a:moveTo>
                  <a:cubicBezTo>
                    <a:pt x="39" y="0"/>
                    <a:pt x="18" y="11"/>
                    <a:pt x="18" y="21"/>
                  </a:cubicBezTo>
                  <a:cubicBezTo>
                    <a:pt x="17" y="41"/>
                    <a:pt x="73" y="55"/>
                    <a:pt x="136" y="106"/>
                  </a:cubicBezTo>
                  <a:cubicBezTo>
                    <a:pt x="197" y="154"/>
                    <a:pt x="269" y="253"/>
                    <a:pt x="266" y="363"/>
                  </a:cubicBezTo>
                  <a:cubicBezTo>
                    <a:pt x="262" y="472"/>
                    <a:pt x="187" y="566"/>
                    <a:pt x="122" y="611"/>
                  </a:cubicBezTo>
                  <a:cubicBezTo>
                    <a:pt x="56" y="659"/>
                    <a:pt x="1" y="671"/>
                    <a:pt x="1" y="691"/>
                  </a:cubicBezTo>
                  <a:cubicBezTo>
                    <a:pt x="0" y="700"/>
                    <a:pt x="25" y="714"/>
                    <a:pt x="69" y="714"/>
                  </a:cubicBezTo>
                  <a:cubicBezTo>
                    <a:pt x="95" y="714"/>
                    <a:pt x="128" y="709"/>
                    <a:pt x="166" y="695"/>
                  </a:cubicBezTo>
                  <a:cubicBezTo>
                    <a:pt x="304" y="643"/>
                    <a:pt x="396" y="513"/>
                    <a:pt x="399" y="366"/>
                  </a:cubicBezTo>
                  <a:cubicBezTo>
                    <a:pt x="404" y="219"/>
                    <a:pt x="318" y="84"/>
                    <a:pt x="184" y="25"/>
                  </a:cubicBezTo>
                  <a:cubicBezTo>
                    <a:pt x="141" y="7"/>
                    <a:pt x="104" y="0"/>
                    <a:pt x="76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8526800" y="4754200"/>
              <a:ext cx="81550" cy="41500"/>
            </a:xfrm>
            <a:custGeom>
              <a:avLst/>
              <a:gdLst/>
              <a:ahLst/>
              <a:cxnLst/>
              <a:rect l="l" t="t" r="r" b="b"/>
              <a:pathLst>
                <a:path w="3262" h="1660" extrusionOk="0">
                  <a:moveTo>
                    <a:pt x="1300" y="1"/>
                  </a:moveTo>
                  <a:cubicBezTo>
                    <a:pt x="1136" y="1"/>
                    <a:pt x="968" y="24"/>
                    <a:pt x="803" y="75"/>
                  </a:cubicBezTo>
                  <a:cubicBezTo>
                    <a:pt x="602" y="135"/>
                    <a:pt x="417" y="240"/>
                    <a:pt x="262" y="383"/>
                  </a:cubicBezTo>
                  <a:cubicBezTo>
                    <a:pt x="113" y="525"/>
                    <a:pt x="2" y="710"/>
                    <a:pt x="1" y="917"/>
                  </a:cubicBezTo>
                  <a:cubicBezTo>
                    <a:pt x="2" y="1018"/>
                    <a:pt x="38" y="1116"/>
                    <a:pt x="104" y="1193"/>
                  </a:cubicBezTo>
                  <a:cubicBezTo>
                    <a:pt x="167" y="1267"/>
                    <a:pt x="244" y="1314"/>
                    <a:pt x="316" y="1352"/>
                  </a:cubicBezTo>
                  <a:cubicBezTo>
                    <a:pt x="449" y="1421"/>
                    <a:pt x="587" y="1479"/>
                    <a:pt x="729" y="1525"/>
                  </a:cubicBezTo>
                  <a:cubicBezTo>
                    <a:pt x="934" y="1593"/>
                    <a:pt x="1146" y="1635"/>
                    <a:pt x="1360" y="1654"/>
                  </a:cubicBezTo>
                  <a:cubicBezTo>
                    <a:pt x="1414" y="1658"/>
                    <a:pt x="1459" y="1659"/>
                    <a:pt x="1496" y="1659"/>
                  </a:cubicBezTo>
                  <a:cubicBezTo>
                    <a:pt x="1561" y="1659"/>
                    <a:pt x="1597" y="1654"/>
                    <a:pt x="1597" y="1649"/>
                  </a:cubicBezTo>
                  <a:cubicBezTo>
                    <a:pt x="1599" y="1624"/>
                    <a:pt x="1259" y="1620"/>
                    <a:pt x="760" y="1435"/>
                  </a:cubicBezTo>
                  <a:cubicBezTo>
                    <a:pt x="626" y="1384"/>
                    <a:pt x="495" y="1324"/>
                    <a:pt x="369" y="1256"/>
                  </a:cubicBezTo>
                  <a:cubicBezTo>
                    <a:pt x="235" y="1183"/>
                    <a:pt x="120" y="1072"/>
                    <a:pt x="124" y="916"/>
                  </a:cubicBezTo>
                  <a:cubicBezTo>
                    <a:pt x="135" y="595"/>
                    <a:pt x="477" y="314"/>
                    <a:pt x="843" y="203"/>
                  </a:cubicBezTo>
                  <a:cubicBezTo>
                    <a:pt x="998" y="154"/>
                    <a:pt x="1157" y="133"/>
                    <a:pt x="1312" y="133"/>
                  </a:cubicBezTo>
                  <a:cubicBezTo>
                    <a:pt x="1533" y="133"/>
                    <a:pt x="1747" y="176"/>
                    <a:pt x="1934" y="247"/>
                  </a:cubicBezTo>
                  <a:cubicBezTo>
                    <a:pt x="2257" y="370"/>
                    <a:pt x="2509" y="567"/>
                    <a:pt x="2699" y="749"/>
                  </a:cubicBezTo>
                  <a:cubicBezTo>
                    <a:pt x="3068" y="1115"/>
                    <a:pt x="3226" y="1410"/>
                    <a:pt x="3253" y="1410"/>
                  </a:cubicBezTo>
                  <a:cubicBezTo>
                    <a:pt x="3254" y="1410"/>
                    <a:pt x="3254" y="1410"/>
                    <a:pt x="3255" y="1410"/>
                  </a:cubicBezTo>
                  <a:cubicBezTo>
                    <a:pt x="3261" y="1407"/>
                    <a:pt x="3230" y="1329"/>
                    <a:pt x="3154" y="1197"/>
                  </a:cubicBezTo>
                  <a:cubicBezTo>
                    <a:pt x="3045" y="1011"/>
                    <a:pt x="2915" y="839"/>
                    <a:pt x="2767" y="682"/>
                  </a:cubicBezTo>
                  <a:cubicBezTo>
                    <a:pt x="2579" y="486"/>
                    <a:pt x="2320" y="269"/>
                    <a:pt x="1980" y="133"/>
                  </a:cubicBezTo>
                  <a:cubicBezTo>
                    <a:pt x="1777" y="51"/>
                    <a:pt x="1543" y="1"/>
                    <a:pt x="1300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8569000" y="4809400"/>
              <a:ext cx="308700" cy="346125"/>
            </a:xfrm>
            <a:custGeom>
              <a:avLst/>
              <a:gdLst/>
              <a:ahLst/>
              <a:cxnLst/>
              <a:rect l="l" t="t" r="r" b="b"/>
              <a:pathLst>
                <a:path w="12348" h="13845" extrusionOk="0">
                  <a:moveTo>
                    <a:pt x="3177" y="0"/>
                  </a:moveTo>
                  <a:lnTo>
                    <a:pt x="1" y="2003"/>
                  </a:lnTo>
                  <a:cubicBezTo>
                    <a:pt x="1" y="2003"/>
                    <a:pt x="713" y="13844"/>
                    <a:pt x="6038" y="13844"/>
                  </a:cubicBezTo>
                  <a:cubicBezTo>
                    <a:pt x="6251" y="13844"/>
                    <a:pt x="6472" y="13825"/>
                    <a:pt x="6701" y="13786"/>
                  </a:cubicBezTo>
                  <a:cubicBezTo>
                    <a:pt x="12143" y="12842"/>
                    <a:pt x="12348" y="3566"/>
                    <a:pt x="12348" y="3566"/>
                  </a:cubicBezTo>
                  <a:lnTo>
                    <a:pt x="6834" y="2616"/>
                  </a:lnTo>
                  <a:lnTo>
                    <a:pt x="5708" y="7103"/>
                  </a:lnTo>
                  <a:lnTo>
                    <a:pt x="3177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9154200" y="4964100"/>
              <a:ext cx="164450" cy="428275"/>
            </a:xfrm>
            <a:custGeom>
              <a:avLst/>
              <a:gdLst/>
              <a:ahLst/>
              <a:cxnLst/>
              <a:rect l="l" t="t" r="r" b="b"/>
              <a:pathLst>
                <a:path w="6578" h="17131" extrusionOk="0">
                  <a:moveTo>
                    <a:pt x="1" y="0"/>
                  </a:moveTo>
                  <a:lnTo>
                    <a:pt x="1227" y="16081"/>
                  </a:lnTo>
                  <a:lnTo>
                    <a:pt x="5519" y="17131"/>
                  </a:lnTo>
                  <a:cubicBezTo>
                    <a:pt x="5519" y="17131"/>
                    <a:pt x="6578" y="6526"/>
                    <a:pt x="5127" y="38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9149825" y="5366125"/>
              <a:ext cx="143375" cy="157150"/>
            </a:xfrm>
            <a:custGeom>
              <a:avLst/>
              <a:gdLst/>
              <a:ahLst/>
              <a:cxnLst/>
              <a:rect l="l" t="t" r="r" b="b"/>
              <a:pathLst>
                <a:path w="5735" h="6286" extrusionOk="0">
                  <a:moveTo>
                    <a:pt x="1402" y="0"/>
                  </a:moveTo>
                  <a:cubicBezTo>
                    <a:pt x="1402" y="0"/>
                    <a:pt x="1392" y="1124"/>
                    <a:pt x="950" y="1416"/>
                  </a:cubicBezTo>
                  <a:cubicBezTo>
                    <a:pt x="486" y="1724"/>
                    <a:pt x="0" y="1931"/>
                    <a:pt x="0" y="1931"/>
                  </a:cubicBezTo>
                  <a:cubicBezTo>
                    <a:pt x="0" y="1931"/>
                    <a:pt x="217" y="2345"/>
                    <a:pt x="736" y="2345"/>
                  </a:cubicBezTo>
                  <a:cubicBezTo>
                    <a:pt x="864" y="2345"/>
                    <a:pt x="1010" y="2320"/>
                    <a:pt x="1175" y="2258"/>
                  </a:cubicBezTo>
                  <a:lnTo>
                    <a:pt x="1175" y="2258"/>
                  </a:lnTo>
                  <a:cubicBezTo>
                    <a:pt x="1175" y="2258"/>
                    <a:pt x="1065" y="4857"/>
                    <a:pt x="1322" y="5641"/>
                  </a:cubicBezTo>
                  <a:cubicBezTo>
                    <a:pt x="1407" y="5902"/>
                    <a:pt x="1507" y="5990"/>
                    <a:pt x="1603" y="5990"/>
                  </a:cubicBezTo>
                  <a:cubicBezTo>
                    <a:pt x="1794" y="5990"/>
                    <a:pt x="1967" y="5641"/>
                    <a:pt x="1967" y="5641"/>
                  </a:cubicBezTo>
                  <a:cubicBezTo>
                    <a:pt x="1967" y="5641"/>
                    <a:pt x="2225" y="6286"/>
                    <a:pt x="2552" y="6286"/>
                  </a:cubicBezTo>
                  <a:cubicBezTo>
                    <a:pt x="2638" y="6286"/>
                    <a:pt x="2729" y="6241"/>
                    <a:pt x="2821" y="6128"/>
                  </a:cubicBezTo>
                  <a:cubicBezTo>
                    <a:pt x="2821" y="6128"/>
                    <a:pt x="2978" y="6254"/>
                    <a:pt x="3181" y="6254"/>
                  </a:cubicBezTo>
                  <a:cubicBezTo>
                    <a:pt x="3363" y="6254"/>
                    <a:pt x="3582" y="6152"/>
                    <a:pt x="3756" y="5762"/>
                  </a:cubicBezTo>
                  <a:cubicBezTo>
                    <a:pt x="3794" y="5678"/>
                    <a:pt x="3830" y="5643"/>
                    <a:pt x="3862" y="5635"/>
                  </a:cubicBezTo>
                  <a:cubicBezTo>
                    <a:pt x="4114" y="5575"/>
                    <a:pt x="4360" y="5489"/>
                    <a:pt x="4490" y="5265"/>
                  </a:cubicBezTo>
                  <a:cubicBezTo>
                    <a:pt x="4774" y="4781"/>
                    <a:pt x="5017" y="4099"/>
                    <a:pt x="5071" y="3926"/>
                  </a:cubicBezTo>
                  <a:cubicBezTo>
                    <a:pt x="5464" y="2668"/>
                    <a:pt x="5351" y="2419"/>
                    <a:pt x="5552" y="1629"/>
                  </a:cubicBezTo>
                  <a:cubicBezTo>
                    <a:pt x="5579" y="1527"/>
                    <a:pt x="5734" y="611"/>
                    <a:pt x="5734" y="611"/>
                  </a:cubicBezTo>
                  <a:lnTo>
                    <a:pt x="140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9198000" y="5452450"/>
              <a:ext cx="12725" cy="55600"/>
            </a:xfrm>
            <a:custGeom>
              <a:avLst/>
              <a:gdLst/>
              <a:ahLst/>
              <a:cxnLst/>
              <a:rect l="l" t="t" r="r" b="b"/>
              <a:pathLst>
                <a:path w="509" h="2224" extrusionOk="0">
                  <a:moveTo>
                    <a:pt x="430" y="0"/>
                  </a:moveTo>
                  <a:cubicBezTo>
                    <a:pt x="404" y="0"/>
                    <a:pt x="380" y="14"/>
                    <a:pt x="373" y="48"/>
                  </a:cubicBezTo>
                  <a:cubicBezTo>
                    <a:pt x="226" y="742"/>
                    <a:pt x="40" y="1477"/>
                    <a:pt x="1" y="2187"/>
                  </a:cubicBezTo>
                  <a:cubicBezTo>
                    <a:pt x="0" y="2211"/>
                    <a:pt x="19" y="2224"/>
                    <a:pt x="39" y="2224"/>
                  </a:cubicBezTo>
                  <a:cubicBezTo>
                    <a:pt x="55" y="2224"/>
                    <a:pt x="72" y="2215"/>
                    <a:pt x="78" y="2198"/>
                  </a:cubicBezTo>
                  <a:cubicBezTo>
                    <a:pt x="302" y="1526"/>
                    <a:pt x="359" y="776"/>
                    <a:pt x="499" y="82"/>
                  </a:cubicBezTo>
                  <a:cubicBezTo>
                    <a:pt x="509" y="33"/>
                    <a:pt x="468" y="0"/>
                    <a:pt x="43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9218375" y="5458025"/>
              <a:ext cx="14950" cy="65650"/>
            </a:xfrm>
            <a:custGeom>
              <a:avLst/>
              <a:gdLst/>
              <a:ahLst/>
              <a:cxnLst/>
              <a:rect l="l" t="t" r="r" b="b"/>
              <a:pathLst>
                <a:path w="598" h="2626" extrusionOk="0">
                  <a:moveTo>
                    <a:pt x="561" y="0"/>
                  </a:moveTo>
                  <a:cubicBezTo>
                    <a:pt x="523" y="0"/>
                    <a:pt x="405" y="585"/>
                    <a:pt x="262" y="1305"/>
                  </a:cubicBezTo>
                  <a:cubicBezTo>
                    <a:pt x="118" y="2029"/>
                    <a:pt x="0" y="2617"/>
                    <a:pt x="36" y="2625"/>
                  </a:cubicBezTo>
                  <a:cubicBezTo>
                    <a:pt x="36" y="2626"/>
                    <a:pt x="37" y="2626"/>
                    <a:pt x="37" y="2626"/>
                  </a:cubicBezTo>
                  <a:cubicBezTo>
                    <a:pt x="76" y="2626"/>
                    <a:pt x="250" y="2053"/>
                    <a:pt x="393" y="1332"/>
                  </a:cubicBezTo>
                  <a:cubicBezTo>
                    <a:pt x="540" y="605"/>
                    <a:pt x="598" y="5"/>
                    <a:pt x="561" y="0"/>
                  </a:cubicBezTo>
                  <a:cubicBezTo>
                    <a:pt x="561" y="0"/>
                    <a:pt x="561" y="0"/>
                    <a:pt x="561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9242950" y="5464275"/>
              <a:ext cx="14350" cy="45500"/>
            </a:xfrm>
            <a:custGeom>
              <a:avLst/>
              <a:gdLst/>
              <a:ahLst/>
              <a:cxnLst/>
              <a:rect l="l" t="t" r="r" b="b"/>
              <a:pathLst>
                <a:path w="574" h="1820" extrusionOk="0">
                  <a:moveTo>
                    <a:pt x="473" y="0"/>
                  </a:moveTo>
                  <a:cubicBezTo>
                    <a:pt x="441" y="0"/>
                    <a:pt x="410" y="19"/>
                    <a:pt x="398" y="62"/>
                  </a:cubicBezTo>
                  <a:cubicBezTo>
                    <a:pt x="247" y="609"/>
                    <a:pt x="69" y="1202"/>
                    <a:pt x="3" y="1765"/>
                  </a:cubicBezTo>
                  <a:cubicBezTo>
                    <a:pt x="0" y="1798"/>
                    <a:pt x="32" y="1820"/>
                    <a:pt x="62" y="1820"/>
                  </a:cubicBezTo>
                  <a:cubicBezTo>
                    <a:pt x="81" y="1820"/>
                    <a:pt x="99" y="1812"/>
                    <a:pt x="108" y="1792"/>
                  </a:cubicBezTo>
                  <a:lnTo>
                    <a:pt x="108" y="1793"/>
                  </a:lnTo>
                  <a:cubicBezTo>
                    <a:pt x="346" y="1285"/>
                    <a:pt x="473" y="659"/>
                    <a:pt x="563" y="108"/>
                  </a:cubicBezTo>
                  <a:cubicBezTo>
                    <a:pt x="574" y="43"/>
                    <a:pt x="522" y="0"/>
                    <a:pt x="47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8827225" y="5210250"/>
              <a:ext cx="410975" cy="1028250"/>
            </a:xfrm>
            <a:custGeom>
              <a:avLst/>
              <a:gdLst/>
              <a:ahLst/>
              <a:cxnLst/>
              <a:rect l="l" t="t" r="r" b="b"/>
              <a:pathLst>
                <a:path w="16439" h="41130" extrusionOk="0">
                  <a:moveTo>
                    <a:pt x="1" y="1"/>
                  </a:moveTo>
                  <a:lnTo>
                    <a:pt x="2164" y="41130"/>
                  </a:lnTo>
                  <a:lnTo>
                    <a:pt x="16438" y="41130"/>
                  </a:lnTo>
                  <a:lnTo>
                    <a:pt x="139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9007350" y="5368000"/>
              <a:ext cx="58350" cy="864050"/>
            </a:xfrm>
            <a:custGeom>
              <a:avLst/>
              <a:gdLst/>
              <a:ahLst/>
              <a:cxnLst/>
              <a:rect l="l" t="t" r="r" b="b"/>
              <a:pathLst>
                <a:path w="2334" h="34562" extrusionOk="0">
                  <a:moveTo>
                    <a:pt x="37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0" y="3"/>
                    <a:pt x="475" y="7740"/>
                    <a:pt x="1101" y="17286"/>
                  </a:cubicBezTo>
                  <a:cubicBezTo>
                    <a:pt x="1724" y="26827"/>
                    <a:pt x="2260" y="34561"/>
                    <a:pt x="2297" y="34561"/>
                  </a:cubicBezTo>
                  <a:cubicBezTo>
                    <a:pt x="2297" y="34561"/>
                    <a:pt x="2297" y="34561"/>
                    <a:pt x="2297" y="34561"/>
                  </a:cubicBezTo>
                  <a:cubicBezTo>
                    <a:pt x="2333" y="34559"/>
                    <a:pt x="1858" y="26819"/>
                    <a:pt x="1234" y="17278"/>
                  </a:cubicBezTo>
                  <a:cubicBezTo>
                    <a:pt x="610" y="7734"/>
                    <a:pt x="75" y="1"/>
                    <a:pt x="3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8991850" y="5236125"/>
              <a:ext cx="22275" cy="95650"/>
            </a:xfrm>
            <a:custGeom>
              <a:avLst/>
              <a:gdLst/>
              <a:ahLst/>
              <a:cxnLst/>
              <a:rect l="l" t="t" r="r" b="b"/>
              <a:pathLst>
                <a:path w="891" h="3826" extrusionOk="0">
                  <a:moveTo>
                    <a:pt x="26" y="1"/>
                  </a:moveTo>
                  <a:cubicBezTo>
                    <a:pt x="7" y="2"/>
                    <a:pt x="0" y="239"/>
                    <a:pt x="5" y="622"/>
                  </a:cubicBezTo>
                  <a:cubicBezTo>
                    <a:pt x="9" y="1007"/>
                    <a:pt x="24" y="1535"/>
                    <a:pt x="49" y="2121"/>
                  </a:cubicBezTo>
                  <a:cubicBezTo>
                    <a:pt x="61" y="2414"/>
                    <a:pt x="73" y="2690"/>
                    <a:pt x="90" y="2946"/>
                  </a:cubicBezTo>
                  <a:cubicBezTo>
                    <a:pt x="108" y="3201"/>
                    <a:pt x="168" y="3447"/>
                    <a:pt x="305" y="3607"/>
                  </a:cubicBezTo>
                  <a:cubicBezTo>
                    <a:pt x="438" y="3764"/>
                    <a:pt x="608" y="3825"/>
                    <a:pt x="721" y="3825"/>
                  </a:cubicBezTo>
                  <a:cubicBezTo>
                    <a:pt x="723" y="3825"/>
                    <a:pt x="724" y="3825"/>
                    <a:pt x="726" y="3825"/>
                  </a:cubicBezTo>
                  <a:cubicBezTo>
                    <a:pt x="838" y="3825"/>
                    <a:pt x="891" y="3785"/>
                    <a:pt x="888" y="3780"/>
                  </a:cubicBezTo>
                  <a:cubicBezTo>
                    <a:pt x="887" y="3777"/>
                    <a:pt x="883" y="3776"/>
                    <a:pt x="877" y="3776"/>
                  </a:cubicBezTo>
                  <a:cubicBezTo>
                    <a:pt x="864" y="3776"/>
                    <a:pt x="840" y="3780"/>
                    <a:pt x="807" y="3780"/>
                  </a:cubicBezTo>
                  <a:cubicBezTo>
                    <a:pt x="784" y="3780"/>
                    <a:pt x="757" y="3778"/>
                    <a:pt x="726" y="3773"/>
                  </a:cubicBezTo>
                  <a:cubicBezTo>
                    <a:pt x="628" y="3758"/>
                    <a:pt x="486" y="3692"/>
                    <a:pt x="379" y="3548"/>
                  </a:cubicBezTo>
                  <a:cubicBezTo>
                    <a:pt x="155" y="3254"/>
                    <a:pt x="226" y="2693"/>
                    <a:pt x="183" y="2115"/>
                  </a:cubicBezTo>
                  <a:cubicBezTo>
                    <a:pt x="158" y="1530"/>
                    <a:pt x="128" y="1001"/>
                    <a:pt x="99" y="619"/>
                  </a:cubicBezTo>
                  <a:cubicBezTo>
                    <a:pt x="71" y="236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9004600" y="5241425"/>
              <a:ext cx="12700" cy="11550"/>
            </a:xfrm>
            <a:custGeom>
              <a:avLst/>
              <a:gdLst/>
              <a:ahLst/>
              <a:cxnLst/>
              <a:rect l="l" t="t" r="r" b="b"/>
              <a:pathLst>
                <a:path w="508" h="462" extrusionOk="0">
                  <a:moveTo>
                    <a:pt x="289" y="1"/>
                  </a:moveTo>
                  <a:cubicBezTo>
                    <a:pt x="249" y="1"/>
                    <a:pt x="225" y="17"/>
                    <a:pt x="230" y="25"/>
                  </a:cubicBezTo>
                  <a:cubicBezTo>
                    <a:pt x="232" y="45"/>
                    <a:pt x="299" y="47"/>
                    <a:pt x="348" y="117"/>
                  </a:cubicBezTo>
                  <a:cubicBezTo>
                    <a:pt x="402" y="188"/>
                    <a:pt x="393" y="311"/>
                    <a:pt x="268" y="326"/>
                  </a:cubicBezTo>
                  <a:cubicBezTo>
                    <a:pt x="259" y="327"/>
                    <a:pt x="251" y="328"/>
                    <a:pt x="243" y="328"/>
                  </a:cubicBezTo>
                  <a:cubicBezTo>
                    <a:pt x="138" y="328"/>
                    <a:pt x="105" y="223"/>
                    <a:pt x="137" y="146"/>
                  </a:cubicBezTo>
                  <a:cubicBezTo>
                    <a:pt x="166" y="65"/>
                    <a:pt x="229" y="45"/>
                    <a:pt x="226" y="25"/>
                  </a:cubicBezTo>
                  <a:cubicBezTo>
                    <a:pt x="228" y="19"/>
                    <a:pt x="215" y="12"/>
                    <a:pt x="194" y="12"/>
                  </a:cubicBezTo>
                  <a:cubicBezTo>
                    <a:pt x="160" y="12"/>
                    <a:pt x="102" y="31"/>
                    <a:pt x="53" y="102"/>
                  </a:cubicBezTo>
                  <a:cubicBezTo>
                    <a:pt x="9" y="169"/>
                    <a:pt x="0" y="254"/>
                    <a:pt x="31" y="328"/>
                  </a:cubicBezTo>
                  <a:cubicBezTo>
                    <a:pt x="64" y="411"/>
                    <a:pt x="158" y="461"/>
                    <a:pt x="249" y="461"/>
                  </a:cubicBezTo>
                  <a:cubicBezTo>
                    <a:pt x="261" y="461"/>
                    <a:pt x="274" y="460"/>
                    <a:pt x="287" y="458"/>
                  </a:cubicBezTo>
                  <a:cubicBezTo>
                    <a:pt x="388" y="447"/>
                    <a:pt x="485" y="367"/>
                    <a:pt x="498" y="266"/>
                  </a:cubicBezTo>
                  <a:cubicBezTo>
                    <a:pt x="508" y="186"/>
                    <a:pt x="478" y="106"/>
                    <a:pt x="417" y="53"/>
                  </a:cubicBezTo>
                  <a:cubicBezTo>
                    <a:pt x="369" y="13"/>
                    <a:pt x="323" y="1"/>
                    <a:pt x="28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8945275" y="4566325"/>
              <a:ext cx="129800" cy="233250"/>
            </a:xfrm>
            <a:custGeom>
              <a:avLst/>
              <a:gdLst/>
              <a:ahLst/>
              <a:cxnLst/>
              <a:rect l="l" t="t" r="r" b="b"/>
              <a:pathLst>
                <a:path w="5192" h="9330" extrusionOk="0">
                  <a:moveTo>
                    <a:pt x="5192" y="0"/>
                  </a:moveTo>
                  <a:lnTo>
                    <a:pt x="1" y="3445"/>
                  </a:lnTo>
                  <a:lnTo>
                    <a:pt x="1" y="6735"/>
                  </a:lnTo>
                  <a:cubicBezTo>
                    <a:pt x="1" y="8135"/>
                    <a:pt x="1113" y="9284"/>
                    <a:pt x="2513" y="9328"/>
                  </a:cubicBezTo>
                  <a:cubicBezTo>
                    <a:pt x="2542" y="9329"/>
                    <a:pt x="2571" y="9329"/>
                    <a:pt x="2599" y="9329"/>
                  </a:cubicBezTo>
                  <a:cubicBezTo>
                    <a:pt x="4025" y="9329"/>
                    <a:pt x="5192" y="8172"/>
                    <a:pt x="5192" y="6735"/>
                  </a:cubicBezTo>
                  <a:lnTo>
                    <a:pt x="5192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8945275" y="4594600"/>
              <a:ext cx="117250" cy="113725"/>
            </a:xfrm>
            <a:custGeom>
              <a:avLst/>
              <a:gdLst/>
              <a:ahLst/>
              <a:cxnLst/>
              <a:rect l="l" t="t" r="r" b="b"/>
              <a:pathLst>
                <a:path w="4690" h="4549" extrusionOk="0">
                  <a:moveTo>
                    <a:pt x="4690" y="0"/>
                  </a:moveTo>
                  <a:lnTo>
                    <a:pt x="1" y="2563"/>
                  </a:lnTo>
                  <a:lnTo>
                    <a:pt x="1" y="4436"/>
                  </a:lnTo>
                  <a:cubicBezTo>
                    <a:pt x="1" y="4436"/>
                    <a:pt x="415" y="4549"/>
                    <a:pt x="998" y="4549"/>
                  </a:cubicBezTo>
                  <a:cubicBezTo>
                    <a:pt x="2338" y="4549"/>
                    <a:pt x="4567" y="3950"/>
                    <a:pt x="4690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9065625" y="4518900"/>
              <a:ext cx="43975" cy="54975"/>
            </a:xfrm>
            <a:custGeom>
              <a:avLst/>
              <a:gdLst/>
              <a:ahLst/>
              <a:cxnLst/>
              <a:rect l="l" t="t" r="r" b="b"/>
              <a:pathLst>
                <a:path w="1759" h="2199" extrusionOk="0">
                  <a:moveTo>
                    <a:pt x="892" y="0"/>
                  </a:moveTo>
                  <a:cubicBezTo>
                    <a:pt x="846" y="0"/>
                    <a:pt x="800" y="3"/>
                    <a:pt x="754" y="10"/>
                  </a:cubicBezTo>
                  <a:cubicBezTo>
                    <a:pt x="554" y="36"/>
                    <a:pt x="364" y="113"/>
                    <a:pt x="177" y="188"/>
                  </a:cubicBezTo>
                  <a:lnTo>
                    <a:pt x="0" y="2081"/>
                  </a:lnTo>
                  <a:cubicBezTo>
                    <a:pt x="152" y="2161"/>
                    <a:pt x="322" y="2199"/>
                    <a:pt x="493" y="2199"/>
                  </a:cubicBezTo>
                  <a:cubicBezTo>
                    <a:pt x="786" y="2199"/>
                    <a:pt x="1083" y="2087"/>
                    <a:pt x="1296" y="1883"/>
                  </a:cubicBezTo>
                  <a:cubicBezTo>
                    <a:pt x="1635" y="1562"/>
                    <a:pt x="1758" y="1042"/>
                    <a:pt x="1629" y="594"/>
                  </a:cubicBezTo>
                  <a:cubicBezTo>
                    <a:pt x="1578" y="414"/>
                    <a:pt x="1486" y="238"/>
                    <a:pt x="1333" y="129"/>
                  </a:cubicBezTo>
                  <a:cubicBezTo>
                    <a:pt x="1207" y="38"/>
                    <a:pt x="1049" y="0"/>
                    <a:pt x="89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9077525" y="4526475"/>
              <a:ext cx="22850" cy="35550"/>
            </a:xfrm>
            <a:custGeom>
              <a:avLst/>
              <a:gdLst/>
              <a:ahLst/>
              <a:cxnLst/>
              <a:rect l="l" t="t" r="r" b="b"/>
              <a:pathLst>
                <a:path w="914" h="1422" extrusionOk="0">
                  <a:moveTo>
                    <a:pt x="518" y="1"/>
                  </a:moveTo>
                  <a:cubicBezTo>
                    <a:pt x="509" y="1"/>
                    <a:pt x="500" y="4"/>
                    <a:pt x="491" y="12"/>
                  </a:cubicBezTo>
                  <a:lnTo>
                    <a:pt x="492" y="12"/>
                  </a:lnTo>
                  <a:cubicBezTo>
                    <a:pt x="327" y="174"/>
                    <a:pt x="194" y="345"/>
                    <a:pt x="68" y="534"/>
                  </a:cubicBezTo>
                  <a:lnTo>
                    <a:pt x="68" y="534"/>
                  </a:lnTo>
                  <a:cubicBezTo>
                    <a:pt x="50" y="555"/>
                    <a:pt x="35" y="579"/>
                    <a:pt x="21" y="606"/>
                  </a:cubicBezTo>
                  <a:cubicBezTo>
                    <a:pt x="1" y="638"/>
                    <a:pt x="30" y="672"/>
                    <a:pt x="59" y="672"/>
                  </a:cubicBezTo>
                  <a:cubicBezTo>
                    <a:pt x="70" y="672"/>
                    <a:pt x="80" y="668"/>
                    <a:pt x="88" y="658"/>
                  </a:cubicBezTo>
                  <a:cubicBezTo>
                    <a:pt x="160" y="583"/>
                    <a:pt x="246" y="549"/>
                    <a:pt x="328" y="549"/>
                  </a:cubicBezTo>
                  <a:cubicBezTo>
                    <a:pt x="510" y="549"/>
                    <a:pt x="671" y="713"/>
                    <a:pt x="610" y="945"/>
                  </a:cubicBezTo>
                  <a:cubicBezTo>
                    <a:pt x="550" y="1170"/>
                    <a:pt x="361" y="1225"/>
                    <a:pt x="167" y="1304"/>
                  </a:cubicBezTo>
                  <a:cubicBezTo>
                    <a:pt x="120" y="1321"/>
                    <a:pt x="109" y="1393"/>
                    <a:pt x="167" y="1408"/>
                  </a:cubicBezTo>
                  <a:cubicBezTo>
                    <a:pt x="204" y="1417"/>
                    <a:pt x="241" y="1421"/>
                    <a:pt x="277" y="1421"/>
                  </a:cubicBezTo>
                  <a:cubicBezTo>
                    <a:pt x="622" y="1421"/>
                    <a:pt x="913" y="1033"/>
                    <a:pt x="783" y="694"/>
                  </a:cubicBezTo>
                  <a:cubicBezTo>
                    <a:pt x="713" y="509"/>
                    <a:pt x="533" y="398"/>
                    <a:pt x="359" y="398"/>
                  </a:cubicBezTo>
                  <a:cubicBezTo>
                    <a:pt x="322" y="398"/>
                    <a:pt x="285" y="403"/>
                    <a:pt x="250" y="414"/>
                  </a:cubicBezTo>
                  <a:lnTo>
                    <a:pt x="250" y="414"/>
                  </a:lnTo>
                  <a:cubicBezTo>
                    <a:pt x="340" y="291"/>
                    <a:pt x="441" y="176"/>
                    <a:pt x="547" y="67"/>
                  </a:cubicBezTo>
                  <a:cubicBezTo>
                    <a:pt x="574" y="40"/>
                    <a:pt x="548" y="1"/>
                    <a:pt x="51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8882650" y="4417600"/>
              <a:ext cx="213075" cy="247700"/>
            </a:xfrm>
            <a:custGeom>
              <a:avLst/>
              <a:gdLst/>
              <a:ahLst/>
              <a:cxnLst/>
              <a:rect l="l" t="t" r="r" b="b"/>
              <a:pathLst>
                <a:path w="8523" h="9908" extrusionOk="0">
                  <a:moveTo>
                    <a:pt x="4707" y="0"/>
                  </a:moveTo>
                  <a:cubicBezTo>
                    <a:pt x="3865" y="0"/>
                    <a:pt x="1500" y="336"/>
                    <a:pt x="841" y="4009"/>
                  </a:cubicBezTo>
                  <a:cubicBezTo>
                    <a:pt x="1" y="8688"/>
                    <a:pt x="1450" y="9896"/>
                    <a:pt x="3329" y="9908"/>
                  </a:cubicBezTo>
                  <a:cubicBezTo>
                    <a:pt x="3342" y="9908"/>
                    <a:pt x="3354" y="9908"/>
                    <a:pt x="3367" y="9908"/>
                  </a:cubicBezTo>
                  <a:cubicBezTo>
                    <a:pt x="5572" y="9908"/>
                    <a:pt x="6895" y="8848"/>
                    <a:pt x="7332" y="6483"/>
                  </a:cubicBezTo>
                  <a:cubicBezTo>
                    <a:pt x="7990" y="2925"/>
                    <a:pt x="8523" y="233"/>
                    <a:pt x="5007" y="17"/>
                  </a:cubicBezTo>
                  <a:cubicBezTo>
                    <a:pt x="5007" y="17"/>
                    <a:pt x="4895" y="0"/>
                    <a:pt x="4707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8962075" y="4491575"/>
              <a:ext cx="19125" cy="86000"/>
            </a:xfrm>
            <a:custGeom>
              <a:avLst/>
              <a:gdLst/>
              <a:ahLst/>
              <a:cxnLst/>
              <a:rect l="l" t="t" r="r" b="b"/>
              <a:pathLst>
                <a:path w="765" h="3440" extrusionOk="0">
                  <a:moveTo>
                    <a:pt x="249" y="0"/>
                  </a:moveTo>
                  <a:cubicBezTo>
                    <a:pt x="230" y="0"/>
                    <a:pt x="210" y="13"/>
                    <a:pt x="207" y="38"/>
                  </a:cubicBezTo>
                  <a:cubicBezTo>
                    <a:pt x="110" y="954"/>
                    <a:pt x="1" y="1992"/>
                    <a:pt x="99" y="2911"/>
                  </a:cubicBezTo>
                  <a:cubicBezTo>
                    <a:pt x="129" y="3203"/>
                    <a:pt x="254" y="3439"/>
                    <a:pt x="524" y="3439"/>
                  </a:cubicBezTo>
                  <a:cubicBezTo>
                    <a:pt x="568" y="3439"/>
                    <a:pt x="617" y="3433"/>
                    <a:pt x="669" y="3419"/>
                  </a:cubicBezTo>
                  <a:cubicBezTo>
                    <a:pt x="764" y="3394"/>
                    <a:pt x="732" y="3262"/>
                    <a:pt x="644" y="3262"/>
                  </a:cubicBezTo>
                  <a:cubicBezTo>
                    <a:pt x="639" y="3262"/>
                    <a:pt x="632" y="3262"/>
                    <a:pt x="626" y="3264"/>
                  </a:cubicBezTo>
                  <a:cubicBezTo>
                    <a:pt x="605" y="3268"/>
                    <a:pt x="585" y="3270"/>
                    <a:pt x="566" y="3270"/>
                  </a:cubicBezTo>
                  <a:cubicBezTo>
                    <a:pt x="72" y="3270"/>
                    <a:pt x="255" y="1889"/>
                    <a:pt x="260" y="1641"/>
                  </a:cubicBezTo>
                  <a:cubicBezTo>
                    <a:pt x="272" y="1107"/>
                    <a:pt x="293" y="573"/>
                    <a:pt x="285" y="38"/>
                  </a:cubicBezTo>
                  <a:cubicBezTo>
                    <a:pt x="285" y="12"/>
                    <a:pt x="267" y="0"/>
                    <a:pt x="249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8987375" y="4525900"/>
              <a:ext cx="17600" cy="15075"/>
            </a:xfrm>
            <a:custGeom>
              <a:avLst/>
              <a:gdLst/>
              <a:ahLst/>
              <a:cxnLst/>
              <a:rect l="l" t="t" r="r" b="b"/>
              <a:pathLst>
                <a:path w="704" h="603" extrusionOk="0">
                  <a:moveTo>
                    <a:pt x="403" y="1"/>
                  </a:moveTo>
                  <a:cubicBezTo>
                    <a:pt x="135" y="1"/>
                    <a:pt x="1" y="324"/>
                    <a:pt x="190" y="514"/>
                  </a:cubicBezTo>
                  <a:cubicBezTo>
                    <a:pt x="252" y="575"/>
                    <a:pt x="327" y="602"/>
                    <a:pt x="401" y="602"/>
                  </a:cubicBezTo>
                  <a:cubicBezTo>
                    <a:pt x="555" y="602"/>
                    <a:pt x="704" y="483"/>
                    <a:pt x="704" y="301"/>
                  </a:cubicBezTo>
                  <a:cubicBezTo>
                    <a:pt x="704" y="135"/>
                    <a:pt x="569" y="1"/>
                    <a:pt x="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8932925" y="4525900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301" y="1"/>
                  </a:moveTo>
                  <a:cubicBezTo>
                    <a:pt x="135" y="1"/>
                    <a:pt x="1" y="135"/>
                    <a:pt x="1" y="300"/>
                  </a:cubicBezTo>
                  <a:cubicBezTo>
                    <a:pt x="1" y="466"/>
                    <a:pt x="135" y="600"/>
                    <a:pt x="301" y="600"/>
                  </a:cubicBezTo>
                  <a:cubicBezTo>
                    <a:pt x="467" y="600"/>
                    <a:pt x="602" y="466"/>
                    <a:pt x="602" y="300"/>
                  </a:cubicBezTo>
                  <a:cubicBezTo>
                    <a:pt x="602" y="135"/>
                    <a:pt x="467" y="1"/>
                    <a:pt x="30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8924600" y="4497875"/>
              <a:ext cx="32375" cy="9500"/>
            </a:xfrm>
            <a:custGeom>
              <a:avLst/>
              <a:gdLst/>
              <a:ahLst/>
              <a:cxnLst/>
              <a:rect l="l" t="t" r="r" b="b"/>
              <a:pathLst>
                <a:path w="1295" h="380" extrusionOk="0">
                  <a:moveTo>
                    <a:pt x="711" y="0"/>
                  </a:moveTo>
                  <a:cubicBezTo>
                    <a:pt x="437" y="0"/>
                    <a:pt x="156" y="98"/>
                    <a:pt x="21" y="301"/>
                  </a:cubicBezTo>
                  <a:cubicBezTo>
                    <a:pt x="0" y="332"/>
                    <a:pt x="28" y="379"/>
                    <a:pt x="64" y="379"/>
                  </a:cubicBezTo>
                  <a:cubicBezTo>
                    <a:pt x="69" y="379"/>
                    <a:pt x="74" y="378"/>
                    <a:pt x="79" y="376"/>
                  </a:cubicBezTo>
                  <a:cubicBezTo>
                    <a:pt x="255" y="307"/>
                    <a:pt x="402" y="206"/>
                    <a:pt x="596" y="182"/>
                  </a:cubicBezTo>
                  <a:cubicBezTo>
                    <a:pt x="631" y="178"/>
                    <a:pt x="665" y="176"/>
                    <a:pt x="698" y="176"/>
                  </a:cubicBezTo>
                  <a:cubicBezTo>
                    <a:pt x="869" y="176"/>
                    <a:pt x="1016" y="229"/>
                    <a:pt x="1183" y="286"/>
                  </a:cubicBezTo>
                  <a:cubicBezTo>
                    <a:pt x="1192" y="289"/>
                    <a:pt x="1201" y="291"/>
                    <a:pt x="1209" y="291"/>
                  </a:cubicBezTo>
                  <a:cubicBezTo>
                    <a:pt x="1275" y="291"/>
                    <a:pt x="1295" y="192"/>
                    <a:pt x="1240" y="151"/>
                  </a:cubicBezTo>
                  <a:cubicBezTo>
                    <a:pt x="1106" y="52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8988900" y="4495550"/>
              <a:ext cx="32400" cy="9500"/>
            </a:xfrm>
            <a:custGeom>
              <a:avLst/>
              <a:gdLst/>
              <a:ahLst/>
              <a:cxnLst/>
              <a:rect l="l" t="t" r="r" b="b"/>
              <a:pathLst>
                <a:path w="1296" h="380" extrusionOk="0">
                  <a:moveTo>
                    <a:pt x="711" y="0"/>
                  </a:moveTo>
                  <a:cubicBezTo>
                    <a:pt x="437" y="0"/>
                    <a:pt x="156" y="98"/>
                    <a:pt x="22" y="301"/>
                  </a:cubicBezTo>
                  <a:cubicBezTo>
                    <a:pt x="0" y="332"/>
                    <a:pt x="29" y="379"/>
                    <a:pt x="64" y="379"/>
                  </a:cubicBezTo>
                  <a:cubicBezTo>
                    <a:pt x="69" y="379"/>
                    <a:pt x="74" y="378"/>
                    <a:pt x="80" y="376"/>
                  </a:cubicBezTo>
                  <a:cubicBezTo>
                    <a:pt x="256" y="307"/>
                    <a:pt x="403" y="206"/>
                    <a:pt x="597" y="182"/>
                  </a:cubicBezTo>
                  <a:cubicBezTo>
                    <a:pt x="632" y="177"/>
                    <a:pt x="666" y="175"/>
                    <a:pt x="699" y="175"/>
                  </a:cubicBezTo>
                  <a:cubicBezTo>
                    <a:pt x="870" y="175"/>
                    <a:pt x="1017" y="228"/>
                    <a:pt x="1183" y="285"/>
                  </a:cubicBezTo>
                  <a:cubicBezTo>
                    <a:pt x="1193" y="288"/>
                    <a:pt x="1202" y="290"/>
                    <a:pt x="1210" y="290"/>
                  </a:cubicBezTo>
                  <a:cubicBezTo>
                    <a:pt x="1275" y="290"/>
                    <a:pt x="1295" y="191"/>
                    <a:pt x="1240" y="151"/>
                  </a:cubicBezTo>
                  <a:cubicBezTo>
                    <a:pt x="1106" y="51"/>
                    <a:pt x="910" y="0"/>
                    <a:pt x="711" y="0"/>
                  </a:cubicBezTo>
                  <a:close/>
                </a:path>
              </a:pathLst>
            </a:custGeom>
            <a:solidFill>
              <a:srgbClr val="B27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8964525" y="4582200"/>
              <a:ext cx="27800" cy="14200"/>
            </a:xfrm>
            <a:custGeom>
              <a:avLst/>
              <a:gdLst/>
              <a:ahLst/>
              <a:cxnLst/>
              <a:rect l="l" t="t" r="r" b="b"/>
              <a:pathLst>
                <a:path w="1112" h="568" extrusionOk="0">
                  <a:moveTo>
                    <a:pt x="1044" y="0"/>
                  </a:moveTo>
                  <a:cubicBezTo>
                    <a:pt x="1026" y="0"/>
                    <a:pt x="1007" y="9"/>
                    <a:pt x="995" y="28"/>
                  </a:cubicBezTo>
                  <a:cubicBezTo>
                    <a:pt x="893" y="194"/>
                    <a:pt x="835" y="351"/>
                    <a:pt x="624" y="405"/>
                  </a:cubicBezTo>
                  <a:cubicBezTo>
                    <a:pt x="585" y="415"/>
                    <a:pt x="547" y="420"/>
                    <a:pt x="512" y="420"/>
                  </a:cubicBezTo>
                  <a:cubicBezTo>
                    <a:pt x="348" y="420"/>
                    <a:pt x="218" y="323"/>
                    <a:pt x="77" y="230"/>
                  </a:cubicBezTo>
                  <a:cubicBezTo>
                    <a:pt x="69" y="224"/>
                    <a:pt x="60" y="221"/>
                    <a:pt x="53" y="221"/>
                  </a:cubicBezTo>
                  <a:cubicBezTo>
                    <a:pt x="22" y="221"/>
                    <a:pt x="0" y="263"/>
                    <a:pt x="13" y="294"/>
                  </a:cubicBezTo>
                  <a:cubicBezTo>
                    <a:pt x="93" y="484"/>
                    <a:pt x="283" y="568"/>
                    <a:pt x="482" y="568"/>
                  </a:cubicBezTo>
                  <a:cubicBezTo>
                    <a:pt x="786" y="568"/>
                    <a:pt x="1112" y="372"/>
                    <a:pt x="1106" y="58"/>
                  </a:cubicBezTo>
                  <a:cubicBezTo>
                    <a:pt x="1104" y="22"/>
                    <a:pt x="1074" y="0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8940175" y="4414500"/>
              <a:ext cx="140800" cy="113150"/>
            </a:xfrm>
            <a:custGeom>
              <a:avLst/>
              <a:gdLst/>
              <a:ahLst/>
              <a:cxnLst/>
              <a:rect l="l" t="t" r="r" b="b"/>
              <a:pathLst>
                <a:path w="5632" h="4526" extrusionOk="0">
                  <a:moveTo>
                    <a:pt x="2358" y="0"/>
                  </a:moveTo>
                  <a:cubicBezTo>
                    <a:pt x="1928" y="0"/>
                    <a:pt x="1498" y="61"/>
                    <a:pt x="1087" y="185"/>
                  </a:cubicBezTo>
                  <a:cubicBezTo>
                    <a:pt x="727" y="294"/>
                    <a:pt x="369" y="456"/>
                    <a:pt x="117" y="735"/>
                  </a:cubicBezTo>
                  <a:cubicBezTo>
                    <a:pt x="57" y="802"/>
                    <a:pt x="1" y="892"/>
                    <a:pt x="35" y="975"/>
                  </a:cubicBezTo>
                  <a:cubicBezTo>
                    <a:pt x="65" y="1046"/>
                    <a:pt x="147" y="1073"/>
                    <a:pt x="228" y="1073"/>
                  </a:cubicBezTo>
                  <a:cubicBezTo>
                    <a:pt x="250" y="1073"/>
                    <a:pt x="272" y="1071"/>
                    <a:pt x="293" y="1067"/>
                  </a:cubicBezTo>
                  <a:cubicBezTo>
                    <a:pt x="362" y="1055"/>
                    <a:pt x="433" y="1033"/>
                    <a:pt x="502" y="1033"/>
                  </a:cubicBezTo>
                  <a:cubicBezTo>
                    <a:pt x="530" y="1033"/>
                    <a:pt x="558" y="1036"/>
                    <a:pt x="585" y="1046"/>
                  </a:cubicBezTo>
                  <a:cubicBezTo>
                    <a:pt x="687" y="1082"/>
                    <a:pt x="745" y="1189"/>
                    <a:pt x="778" y="1294"/>
                  </a:cubicBezTo>
                  <a:cubicBezTo>
                    <a:pt x="811" y="1397"/>
                    <a:pt x="832" y="1508"/>
                    <a:pt x="901" y="1592"/>
                  </a:cubicBezTo>
                  <a:cubicBezTo>
                    <a:pt x="920" y="1615"/>
                    <a:pt x="943" y="1634"/>
                    <a:pt x="969" y="1649"/>
                  </a:cubicBezTo>
                  <a:lnTo>
                    <a:pt x="969" y="1649"/>
                  </a:lnTo>
                  <a:cubicBezTo>
                    <a:pt x="1030" y="1684"/>
                    <a:pt x="1096" y="1700"/>
                    <a:pt x="1164" y="1700"/>
                  </a:cubicBezTo>
                  <a:cubicBezTo>
                    <a:pt x="1326" y="1700"/>
                    <a:pt x="1495" y="1611"/>
                    <a:pt x="1613" y="1492"/>
                  </a:cubicBezTo>
                  <a:cubicBezTo>
                    <a:pt x="1781" y="1323"/>
                    <a:pt x="2013" y="1132"/>
                    <a:pt x="2224" y="1020"/>
                  </a:cubicBezTo>
                  <a:cubicBezTo>
                    <a:pt x="2517" y="866"/>
                    <a:pt x="2797" y="793"/>
                    <a:pt x="3071" y="793"/>
                  </a:cubicBezTo>
                  <a:cubicBezTo>
                    <a:pt x="3356" y="793"/>
                    <a:pt x="3636" y="872"/>
                    <a:pt x="3919" y="1020"/>
                  </a:cubicBezTo>
                  <a:cubicBezTo>
                    <a:pt x="4474" y="1310"/>
                    <a:pt x="4697" y="1552"/>
                    <a:pt x="4859" y="2159"/>
                  </a:cubicBezTo>
                  <a:cubicBezTo>
                    <a:pt x="5023" y="2764"/>
                    <a:pt x="5008" y="3402"/>
                    <a:pt x="4966" y="4028"/>
                  </a:cubicBezTo>
                  <a:cubicBezTo>
                    <a:pt x="4957" y="4148"/>
                    <a:pt x="4949" y="4274"/>
                    <a:pt x="5004" y="4382"/>
                  </a:cubicBezTo>
                  <a:cubicBezTo>
                    <a:pt x="5045" y="4463"/>
                    <a:pt x="5134" y="4525"/>
                    <a:pt x="5220" y="4525"/>
                  </a:cubicBezTo>
                  <a:cubicBezTo>
                    <a:pt x="5248" y="4525"/>
                    <a:pt x="5276" y="4518"/>
                    <a:pt x="5302" y="4503"/>
                  </a:cubicBezTo>
                  <a:cubicBezTo>
                    <a:pt x="5360" y="4470"/>
                    <a:pt x="5392" y="4404"/>
                    <a:pt x="5418" y="4342"/>
                  </a:cubicBezTo>
                  <a:cubicBezTo>
                    <a:pt x="5631" y="3816"/>
                    <a:pt x="5623" y="3229"/>
                    <a:pt x="5612" y="2662"/>
                  </a:cubicBezTo>
                  <a:cubicBezTo>
                    <a:pt x="5603" y="2195"/>
                    <a:pt x="5588" y="1706"/>
                    <a:pt x="5356" y="1301"/>
                  </a:cubicBezTo>
                  <a:cubicBezTo>
                    <a:pt x="5162" y="967"/>
                    <a:pt x="4838" y="726"/>
                    <a:pt x="4499" y="541"/>
                  </a:cubicBezTo>
                  <a:cubicBezTo>
                    <a:pt x="3846" y="183"/>
                    <a:pt x="3102" y="0"/>
                    <a:pt x="2358" y="0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8912950" y="4385400"/>
              <a:ext cx="172175" cy="73875"/>
            </a:xfrm>
            <a:custGeom>
              <a:avLst/>
              <a:gdLst/>
              <a:ahLst/>
              <a:cxnLst/>
              <a:rect l="l" t="t" r="r" b="b"/>
              <a:pathLst>
                <a:path w="6887" h="2955" extrusionOk="0">
                  <a:moveTo>
                    <a:pt x="1328" y="1"/>
                  </a:moveTo>
                  <a:cubicBezTo>
                    <a:pt x="1129" y="1"/>
                    <a:pt x="922" y="65"/>
                    <a:pt x="750" y="169"/>
                  </a:cubicBezTo>
                  <a:cubicBezTo>
                    <a:pt x="289" y="446"/>
                    <a:pt x="0" y="985"/>
                    <a:pt x="24" y="1523"/>
                  </a:cubicBezTo>
                  <a:cubicBezTo>
                    <a:pt x="46" y="2059"/>
                    <a:pt x="382" y="2571"/>
                    <a:pt x="865" y="2806"/>
                  </a:cubicBezTo>
                  <a:cubicBezTo>
                    <a:pt x="1068" y="2906"/>
                    <a:pt x="1293" y="2954"/>
                    <a:pt x="1518" y="2954"/>
                  </a:cubicBezTo>
                  <a:cubicBezTo>
                    <a:pt x="1830" y="2954"/>
                    <a:pt x="2142" y="2861"/>
                    <a:pt x="2396" y="2681"/>
                  </a:cubicBezTo>
                  <a:cubicBezTo>
                    <a:pt x="2396" y="2681"/>
                    <a:pt x="2583" y="1752"/>
                    <a:pt x="3971" y="1752"/>
                  </a:cubicBezTo>
                  <a:cubicBezTo>
                    <a:pt x="4185" y="1752"/>
                    <a:pt x="4426" y="1774"/>
                    <a:pt x="4700" y="1825"/>
                  </a:cubicBezTo>
                  <a:cubicBezTo>
                    <a:pt x="6757" y="2206"/>
                    <a:pt x="6283" y="2951"/>
                    <a:pt x="6283" y="2951"/>
                  </a:cubicBezTo>
                  <a:cubicBezTo>
                    <a:pt x="6727" y="2714"/>
                    <a:pt x="6887" y="2093"/>
                    <a:pt x="6668" y="1641"/>
                  </a:cubicBezTo>
                  <a:cubicBezTo>
                    <a:pt x="6462" y="1213"/>
                    <a:pt x="5980" y="957"/>
                    <a:pt x="5505" y="957"/>
                  </a:cubicBezTo>
                  <a:cubicBezTo>
                    <a:pt x="5478" y="957"/>
                    <a:pt x="5450" y="958"/>
                    <a:pt x="5422" y="960"/>
                  </a:cubicBezTo>
                  <a:cubicBezTo>
                    <a:pt x="5303" y="967"/>
                    <a:pt x="5180" y="988"/>
                    <a:pt x="5062" y="988"/>
                  </a:cubicBezTo>
                  <a:cubicBezTo>
                    <a:pt x="4971" y="988"/>
                    <a:pt x="4883" y="976"/>
                    <a:pt x="4801" y="936"/>
                  </a:cubicBezTo>
                  <a:cubicBezTo>
                    <a:pt x="4587" y="834"/>
                    <a:pt x="4497" y="584"/>
                    <a:pt x="4348" y="399"/>
                  </a:cubicBezTo>
                  <a:cubicBezTo>
                    <a:pt x="4167" y="173"/>
                    <a:pt x="3877" y="52"/>
                    <a:pt x="3588" y="52"/>
                  </a:cubicBezTo>
                  <a:cubicBezTo>
                    <a:pt x="3396" y="52"/>
                    <a:pt x="3205" y="105"/>
                    <a:pt x="3048" y="217"/>
                  </a:cubicBezTo>
                  <a:cubicBezTo>
                    <a:pt x="2840" y="364"/>
                    <a:pt x="2650" y="608"/>
                    <a:pt x="2406" y="608"/>
                  </a:cubicBezTo>
                  <a:cubicBezTo>
                    <a:pt x="2388" y="608"/>
                    <a:pt x="2369" y="607"/>
                    <a:pt x="2350" y="604"/>
                  </a:cubicBezTo>
                  <a:cubicBezTo>
                    <a:pt x="2107" y="568"/>
                    <a:pt x="1980" y="299"/>
                    <a:pt x="1786" y="148"/>
                  </a:cubicBezTo>
                  <a:cubicBezTo>
                    <a:pt x="1655" y="45"/>
                    <a:pt x="1494" y="1"/>
                    <a:pt x="1328" y="1"/>
                  </a:cubicBez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8815400" y="4723525"/>
              <a:ext cx="355075" cy="515850"/>
            </a:xfrm>
            <a:custGeom>
              <a:avLst/>
              <a:gdLst/>
              <a:ahLst/>
              <a:cxnLst/>
              <a:rect l="l" t="t" r="r" b="b"/>
              <a:pathLst>
                <a:path w="14203" h="20634" extrusionOk="0">
                  <a:moveTo>
                    <a:pt x="5257" y="1"/>
                  </a:moveTo>
                  <a:cubicBezTo>
                    <a:pt x="4571" y="1"/>
                    <a:pt x="3997" y="15"/>
                    <a:pt x="3821" y="59"/>
                  </a:cubicBezTo>
                  <a:cubicBezTo>
                    <a:pt x="3429" y="157"/>
                    <a:pt x="1249" y="2734"/>
                    <a:pt x="324" y="6296"/>
                  </a:cubicBezTo>
                  <a:cubicBezTo>
                    <a:pt x="1" y="7538"/>
                    <a:pt x="90" y="8934"/>
                    <a:pt x="90" y="10357"/>
                  </a:cubicBezTo>
                  <a:cubicBezTo>
                    <a:pt x="90" y="16096"/>
                    <a:pt x="492" y="20245"/>
                    <a:pt x="492" y="20245"/>
                  </a:cubicBezTo>
                  <a:lnTo>
                    <a:pt x="14203" y="20633"/>
                  </a:lnTo>
                  <a:lnTo>
                    <a:pt x="12700" y="549"/>
                  </a:lnTo>
                  <a:cubicBezTo>
                    <a:pt x="12700" y="549"/>
                    <a:pt x="10965" y="115"/>
                    <a:pt x="8452" y="59"/>
                  </a:cubicBezTo>
                  <a:cubicBezTo>
                    <a:pt x="8452" y="59"/>
                    <a:pt x="6629" y="1"/>
                    <a:pt x="5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9127475" y="4735350"/>
              <a:ext cx="171050" cy="301125"/>
            </a:xfrm>
            <a:custGeom>
              <a:avLst/>
              <a:gdLst/>
              <a:ahLst/>
              <a:cxnLst/>
              <a:rect l="l" t="t" r="r" b="b"/>
              <a:pathLst>
                <a:path w="6842" h="12045" extrusionOk="0">
                  <a:moveTo>
                    <a:pt x="0" y="1"/>
                  </a:moveTo>
                  <a:lnTo>
                    <a:pt x="657" y="12044"/>
                  </a:lnTo>
                  <a:cubicBezTo>
                    <a:pt x="6064" y="12044"/>
                    <a:pt x="6841" y="11858"/>
                    <a:pt x="6841" y="11858"/>
                  </a:cubicBezTo>
                  <a:cubicBezTo>
                    <a:pt x="6631" y="974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8717150" y="4725000"/>
              <a:ext cx="193800" cy="230275"/>
            </a:xfrm>
            <a:custGeom>
              <a:avLst/>
              <a:gdLst/>
              <a:ahLst/>
              <a:cxnLst/>
              <a:rect l="l" t="t" r="r" b="b"/>
              <a:pathLst>
                <a:path w="7752" h="9211" extrusionOk="0">
                  <a:moveTo>
                    <a:pt x="7751" y="0"/>
                  </a:moveTo>
                  <a:lnTo>
                    <a:pt x="7751" y="0"/>
                  </a:lnTo>
                  <a:cubicBezTo>
                    <a:pt x="7751" y="0"/>
                    <a:pt x="453" y="1016"/>
                    <a:pt x="1" y="9210"/>
                  </a:cubicBezTo>
                  <a:lnTo>
                    <a:pt x="5808" y="9182"/>
                  </a:lnTo>
                  <a:lnTo>
                    <a:pt x="77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8814875" y="4887300"/>
              <a:ext cx="4300" cy="153625"/>
            </a:xfrm>
            <a:custGeom>
              <a:avLst/>
              <a:gdLst/>
              <a:ahLst/>
              <a:cxnLst/>
              <a:rect l="l" t="t" r="r" b="b"/>
              <a:pathLst>
                <a:path w="172" h="6145" extrusionOk="0">
                  <a:moveTo>
                    <a:pt x="144" y="1"/>
                  </a:moveTo>
                  <a:cubicBezTo>
                    <a:pt x="135" y="1"/>
                    <a:pt x="122" y="86"/>
                    <a:pt x="106" y="240"/>
                  </a:cubicBezTo>
                  <a:cubicBezTo>
                    <a:pt x="91" y="396"/>
                    <a:pt x="74" y="620"/>
                    <a:pt x="59" y="898"/>
                  </a:cubicBezTo>
                  <a:cubicBezTo>
                    <a:pt x="26" y="1454"/>
                    <a:pt x="1" y="2223"/>
                    <a:pt x="2" y="3072"/>
                  </a:cubicBezTo>
                  <a:cubicBezTo>
                    <a:pt x="3" y="3922"/>
                    <a:pt x="31" y="4692"/>
                    <a:pt x="65" y="5247"/>
                  </a:cubicBezTo>
                  <a:cubicBezTo>
                    <a:pt x="82" y="5524"/>
                    <a:pt x="100" y="5750"/>
                    <a:pt x="115" y="5904"/>
                  </a:cubicBezTo>
                  <a:cubicBezTo>
                    <a:pt x="131" y="6060"/>
                    <a:pt x="144" y="6144"/>
                    <a:pt x="153" y="6144"/>
                  </a:cubicBezTo>
                  <a:cubicBezTo>
                    <a:pt x="172" y="6144"/>
                    <a:pt x="170" y="5800"/>
                    <a:pt x="160" y="5243"/>
                  </a:cubicBezTo>
                  <a:cubicBezTo>
                    <a:pt x="150" y="4688"/>
                    <a:pt x="137" y="3920"/>
                    <a:pt x="136" y="3072"/>
                  </a:cubicBezTo>
                  <a:cubicBezTo>
                    <a:pt x="135" y="2225"/>
                    <a:pt x="145" y="1458"/>
                    <a:pt x="153" y="901"/>
                  </a:cubicBezTo>
                  <a:cubicBezTo>
                    <a:pt x="161" y="346"/>
                    <a:pt x="163" y="2"/>
                    <a:pt x="144" y="1"/>
                  </a:cubicBezTo>
                  <a:cubicBezTo>
                    <a:pt x="144" y="1"/>
                    <a:pt x="144" y="1"/>
                    <a:pt x="1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9147025" y="4899075"/>
              <a:ext cx="15175" cy="175100"/>
            </a:xfrm>
            <a:custGeom>
              <a:avLst/>
              <a:gdLst/>
              <a:ahLst/>
              <a:cxnLst/>
              <a:rect l="l" t="t" r="r" b="b"/>
              <a:pathLst>
                <a:path w="607" h="7004" extrusionOk="0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0" y="3"/>
                    <a:pt x="89" y="1574"/>
                    <a:pt x="237" y="3508"/>
                  </a:cubicBezTo>
                  <a:cubicBezTo>
                    <a:pt x="383" y="5439"/>
                    <a:pt x="532" y="7004"/>
                    <a:pt x="570" y="7004"/>
                  </a:cubicBezTo>
                  <a:cubicBezTo>
                    <a:pt x="570" y="7004"/>
                    <a:pt x="570" y="7004"/>
                    <a:pt x="570" y="7004"/>
                  </a:cubicBezTo>
                  <a:cubicBezTo>
                    <a:pt x="607" y="7001"/>
                    <a:pt x="518" y="5432"/>
                    <a:pt x="370" y="3498"/>
                  </a:cubicBezTo>
                  <a:cubicBezTo>
                    <a:pt x="224" y="1565"/>
                    <a:pt x="75" y="0"/>
                    <a:pt x="3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8926225" y="4697225"/>
              <a:ext cx="152775" cy="130075"/>
            </a:xfrm>
            <a:custGeom>
              <a:avLst/>
              <a:gdLst/>
              <a:ahLst/>
              <a:cxnLst/>
              <a:rect l="l" t="t" r="r" b="b"/>
              <a:pathLst>
                <a:path w="6111" h="5203" extrusionOk="0">
                  <a:moveTo>
                    <a:pt x="6110" y="1"/>
                  </a:moveTo>
                  <a:cubicBezTo>
                    <a:pt x="4371" y="131"/>
                    <a:pt x="3358" y="2556"/>
                    <a:pt x="3358" y="2556"/>
                  </a:cubicBezTo>
                  <a:cubicBezTo>
                    <a:pt x="3110" y="513"/>
                    <a:pt x="420" y="277"/>
                    <a:pt x="420" y="277"/>
                  </a:cubicBezTo>
                  <a:lnTo>
                    <a:pt x="0" y="1747"/>
                  </a:lnTo>
                  <a:lnTo>
                    <a:pt x="2462" y="5203"/>
                  </a:lnTo>
                  <a:lnTo>
                    <a:pt x="4169" y="5203"/>
                  </a:lnTo>
                  <a:lnTo>
                    <a:pt x="6110" y="2753"/>
                  </a:lnTo>
                  <a:lnTo>
                    <a:pt x="61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9005125" y="4761875"/>
              <a:ext cx="3350" cy="471725"/>
            </a:xfrm>
            <a:custGeom>
              <a:avLst/>
              <a:gdLst/>
              <a:ahLst/>
              <a:cxnLst/>
              <a:rect l="l" t="t" r="r" b="b"/>
              <a:pathLst>
                <a:path w="134" h="18869" extrusionOk="0">
                  <a:moveTo>
                    <a:pt x="67" y="0"/>
                  </a:moveTo>
                  <a:cubicBezTo>
                    <a:pt x="30" y="0"/>
                    <a:pt x="0" y="4225"/>
                    <a:pt x="0" y="9434"/>
                  </a:cubicBezTo>
                  <a:cubicBezTo>
                    <a:pt x="0" y="14644"/>
                    <a:pt x="30" y="18868"/>
                    <a:pt x="67" y="18868"/>
                  </a:cubicBezTo>
                  <a:cubicBezTo>
                    <a:pt x="104" y="18868"/>
                    <a:pt x="133" y="14646"/>
                    <a:pt x="133" y="9434"/>
                  </a:cubicBezTo>
                  <a:cubicBezTo>
                    <a:pt x="133" y="4224"/>
                    <a:pt x="104" y="0"/>
                    <a:pt x="6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9019800" y="4891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6" y="1"/>
                  </a:moveTo>
                  <a:cubicBezTo>
                    <a:pt x="214" y="1"/>
                    <a:pt x="169" y="46"/>
                    <a:pt x="179" y="54"/>
                  </a:cubicBezTo>
                  <a:cubicBezTo>
                    <a:pt x="187" y="72"/>
                    <a:pt x="263" y="47"/>
                    <a:pt x="352" y="105"/>
                  </a:cubicBezTo>
                  <a:cubicBezTo>
                    <a:pt x="394" y="133"/>
                    <a:pt x="435" y="184"/>
                    <a:pt x="444" y="239"/>
                  </a:cubicBezTo>
                  <a:cubicBezTo>
                    <a:pt x="454" y="293"/>
                    <a:pt x="422" y="358"/>
                    <a:pt x="361" y="395"/>
                  </a:cubicBezTo>
                  <a:cubicBezTo>
                    <a:pt x="327" y="416"/>
                    <a:pt x="291" y="426"/>
                    <a:pt x="258" y="426"/>
                  </a:cubicBezTo>
                  <a:cubicBezTo>
                    <a:pt x="230" y="426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7"/>
                    <a:pt x="144" y="100"/>
                    <a:pt x="131" y="84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100" y="81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2"/>
                  </a:cubicBezTo>
                  <a:cubicBezTo>
                    <a:pt x="152" y="539"/>
                    <a:pt x="209" y="557"/>
                    <a:pt x="268" y="557"/>
                  </a:cubicBezTo>
                  <a:cubicBezTo>
                    <a:pt x="325" y="557"/>
                    <a:pt x="384" y="540"/>
                    <a:pt x="432" y="509"/>
                  </a:cubicBezTo>
                  <a:cubicBezTo>
                    <a:pt x="530" y="449"/>
                    <a:pt x="594" y="323"/>
                    <a:pt x="565" y="214"/>
                  </a:cubicBezTo>
                  <a:cubicBezTo>
                    <a:pt x="543" y="127"/>
                    <a:pt x="479" y="54"/>
                    <a:pt x="394" y="20"/>
                  </a:cubicBezTo>
                  <a:cubicBezTo>
                    <a:pt x="357" y="6"/>
                    <a:pt x="325" y="1"/>
                    <a:pt x="2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9019800" y="5024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1"/>
                  </a:moveTo>
                  <a:cubicBezTo>
                    <a:pt x="213" y="1"/>
                    <a:pt x="169" y="46"/>
                    <a:pt x="179" y="54"/>
                  </a:cubicBezTo>
                  <a:cubicBezTo>
                    <a:pt x="187" y="72"/>
                    <a:pt x="263" y="46"/>
                    <a:pt x="352" y="105"/>
                  </a:cubicBezTo>
                  <a:cubicBezTo>
                    <a:pt x="394" y="133"/>
                    <a:pt x="435" y="184"/>
                    <a:pt x="444" y="238"/>
                  </a:cubicBezTo>
                  <a:cubicBezTo>
                    <a:pt x="454" y="293"/>
                    <a:pt x="422" y="357"/>
                    <a:pt x="361" y="395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30" y="425"/>
                    <a:pt x="203" y="418"/>
                    <a:pt x="183" y="403"/>
                  </a:cubicBezTo>
                  <a:cubicBezTo>
                    <a:pt x="135" y="372"/>
                    <a:pt x="108" y="313"/>
                    <a:pt x="102" y="262"/>
                  </a:cubicBezTo>
                  <a:cubicBezTo>
                    <a:pt x="87" y="156"/>
                    <a:pt x="144" y="99"/>
                    <a:pt x="131" y="84"/>
                  </a:cubicBezTo>
                  <a:cubicBezTo>
                    <a:pt x="130" y="82"/>
                    <a:pt x="128" y="80"/>
                    <a:pt x="124" y="80"/>
                  </a:cubicBezTo>
                  <a:cubicBezTo>
                    <a:pt x="100" y="80"/>
                    <a:pt x="18" y="130"/>
                    <a:pt x="7" y="264"/>
                  </a:cubicBezTo>
                  <a:cubicBezTo>
                    <a:pt x="1" y="355"/>
                    <a:pt x="38" y="444"/>
                    <a:pt x="108" y="501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4" y="540"/>
                    <a:pt x="432" y="508"/>
                  </a:cubicBezTo>
                  <a:cubicBezTo>
                    <a:pt x="530" y="448"/>
                    <a:pt x="594" y="323"/>
                    <a:pt x="565" y="215"/>
                  </a:cubicBezTo>
                  <a:cubicBezTo>
                    <a:pt x="543" y="126"/>
                    <a:pt x="479" y="54"/>
                    <a:pt x="394" y="21"/>
                  </a:cubicBezTo>
                  <a:cubicBezTo>
                    <a:pt x="357" y="6"/>
                    <a:pt x="324" y="1"/>
                    <a:pt x="29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9019800" y="5157675"/>
              <a:ext cx="14850" cy="13925"/>
            </a:xfrm>
            <a:custGeom>
              <a:avLst/>
              <a:gdLst/>
              <a:ahLst/>
              <a:cxnLst/>
              <a:rect l="l" t="t" r="r" b="b"/>
              <a:pathLst>
                <a:path w="594" h="557" extrusionOk="0">
                  <a:moveTo>
                    <a:pt x="295" y="0"/>
                  </a:moveTo>
                  <a:cubicBezTo>
                    <a:pt x="213" y="0"/>
                    <a:pt x="169" y="45"/>
                    <a:pt x="179" y="53"/>
                  </a:cubicBezTo>
                  <a:cubicBezTo>
                    <a:pt x="187" y="71"/>
                    <a:pt x="263" y="46"/>
                    <a:pt x="352" y="105"/>
                  </a:cubicBezTo>
                  <a:cubicBezTo>
                    <a:pt x="394" y="132"/>
                    <a:pt x="435" y="183"/>
                    <a:pt x="444" y="238"/>
                  </a:cubicBezTo>
                  <a:cubicBezTo>
                    <a:pt x="454" y="292"/>
                    <a:pt x="422" y="357"/>
                    <a:pt x="361" y="394"/>
                  </a:cubicBezTo>
                  <a:cubicBezTo>
                    <a:pt x="327" y="415"/>
                    <a:pt x="291" y="425"/>
                    <a:pt x="258" y="425"/>
                  </a:cubicBezTo>
                  <a:cubicBezTo>
                    <a:pt x="229" y="425"/>
                    <a:pt x="203" y="418"/>
                    <a:pt x="183" y="402"/>
                  </a:cubicBezTo>
                  <a:cubicBezTo>
                    <a:pt x="135" y="371"/>
                    <a:pt x="108" y="312"/>
                    <a:pt x="102" y="261"/>
                  </a:cubicBezTo>
                  <a:cubicBezTo>
                    <a:pt x="87" y="156"/>
                    <a:pt x="144" y="99"/>
                    <a:pt x="131" y="85"/>
                  </a:cubicBezTo>
                  <a:cubicBezTo>
                    <a:pt x="130" y="82"/>
                    <a:pt x="128" y="81"/>
                    <a:pt x="124" y="81"/>
                  </a:cubicBezTo>
                  <a:cubicBezTo>
                    <a:pt x="99" y="81"/>
                    <a:pt x="18" y="131"/>
                    <a:pt x="7" y="263"/>
                  </a:cubicBezTo>
                  <a:cubicBezTo>
                    <a:pt x="1" y="354"/>
                    <a:pt x="38" y="443"/>
                    <a:pt x="108" y="502"/>
                  </a:cubicBezTo>
                  <a:cubicBezTo>
                    <a:pt x="152" y="539"/>
                    <a:pt x="209" y="556"/>
                    <a:pt x="268" y="556"/>
                  </a:cubicBezTo>
                  <a:cubicBezTo>
                    <a:pt x="325" y="556"/>
                    <a:pt x="383" y="539"/>
                    <a:pt x="432" y="508"/>
                  </a:cubicBezTo>
                  <a:cubicBezTo>
                    <a:pt x="530" y="448"/>
                    <a:pt x="594" y="322"/>
                    <a:pt x="565" y="214"/>
                  </a:cubicBezTo>
                  <a:cubicBezTo>
                    <a:pt x="543" y="126"/>
                    <a:pt x="479" y="53"/>
                    <a:pt x="394" y="20"/>
                  </a:cubicBezTo>
                  <a:cubicBezTo>
                    <a:pt x="357" y="6"/>
                    <a:pt x="324" y="0"/>
                    <a:pt x="29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9031700" y="4728100"/>
              <a:ext cx="53900" cy="44925"/>
            </a:xfrm>
            <a:custGeom>
              <a:avLst/>
              <a:gdLst/>
              <a:ahLst/>
              <a:cxnLst/>
              <a:rect l="l" t="t" r="r" b="b"/>
              <a:pathLst>
                <a:path w="2156" h="1797" extrusionOk="0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0" y="5"/>
                    <a:pt x="41" y="201"/>
                    <a:pt x="141" y="513"/>
                  </a:cubicBezTo>
                  <a:cubicBezTo>
                    <a:pt x="274" y="924"/>
                    <a:pt x="438" y="1324"/>
                    <a:pt x="629" y="1712"/>
                  </a:cubicBezTo>
                  <a:lnTo>
                    <a:pt x="670" y="1796"/>
                  </a:lnTo>
                  <a:lnTo>
                    <a:pt x="735" y="1730"/>
                  </a:lnTo>
                  <a:lnTo>
                    <a:pt x="872" y="1592"/>
                  </a:lnTo>
                  <a:cubicBezTo>
                    <a:pt x="1204" y="1252"/>
                    <a:pt x="1517" y="896"/>
                    <a:pt x="1810" y="522"/>
                  </a:cubicBezTo>
                  <a:cubicBezTo>
                    <a:pt x="2033" y="234"/>
                    <a:pt x="2156" y="45"/>
                    <a:pt x="2142" y="34"/>
                  </a:cubicBezTo>
                  <a:cubicBezTo>
                    <a:pt x="2142" y="34"/>
                    <a:pt x="2141" y="33"/>
                    <a:pt x="2140" y="33"/>
                  </a:cubicBezTo>
                  <a:cubicBezTo>
                    <a:pt x="2116" y="33"/>
                    <a:pt x="1969" y="200"/>
                    <a:pt x="1737" y="462"/>
                  </a:cubicBezTo>
                  <a:cubicBezTo>
                    <a:pt x="1496" y="733"/>
                    <a:pt x="1161" y="1103"/>
                    <a:pt x="775" y="1499"/>
                  </a:cubicBezTo>
                  <a:lnTo>
                    <a:pt x="706" y="1570"/>
                  </a:lnTo>
                  <a:lnTo>
                    <a:pt x="706" y="1570"/>
                  </a:lnTo>
                  <a:cubicBezTo>
                    <a:pt x="283" y="707"/>
                    <a:pt x="55" y="1"/>
                    <a:pt x="1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8928900" y="4729150"/>
              <a:ext cx="64250" cy="48775"/>
            </a:xfrm>
            <a:custGeom>
              <a:avLst/>
              <a:gdLst/>
              <a:ahLst/>
              <a:cxnLst/>
              <a:rect l="l" t="t" r="r" b="b"/>
              <a:pathLst>
                <a:path w="2570" h="1951" extrusionOk="0">
                  <a:moveTo>
                    <a:pt x="2552" y="0"/>
                  </a:moveTo>
                  <a:cubicBezTo>
                    <a:pt x="2530" y="0"/>
                    <a:pt x="2385" y="197"/>
                    <a:pt x="2165" y="515"/>
                  </a:cubicBezTo>
                  <a:cubicBezTo>
                    <a:pt x="1950" y="828"/>
                    <a:pt x="1662" y="1261"/>
                    <a:pt x="1349" y="1744"/>
                  </a:cubicBezTo>
                  <a:lnTo>
                    <a:pt x="1349" y="1744"/>
                  </a:lnTo>
                  <a:cubicBezTo>
                    <a:pt x="997" y="1408"/>
                    <a:pt x="677" y="1040"/>
                    <a:pt x="392" y="645"/>
                  </a:cubicBezTo>
                  <a:cubicBezTo>
                    <a:pt x="166" y="332"/>
                    <a:pt x="40" y="125"/>
                    <a:pt x="17" y="125"/>
                  </a:cubicBezTo>
                  <a:cubicBezTo>
                    <a:pt x="16" y="125"/>
                    <a:pt x="16" y="125"/>
                    <a:pt x="15" y="125"/>
                  </a:cubicBezTo>
                  <a:cubicBezTo>
                    <a:pt x="1" y="132"/>
                    <a:pt x="100" y="361"/>
                    <a:pt x="314" y="698"/>
                  </a:cubicBezTo>
                  <a:cubicBezTo>
                    <a:pt x="527" y="1036"/>
                    <a:pt x="867" y="1479"/>
                    <a:pt x="1316" y="1897"/>
                  </a:cubicBezTo>
                  <a:lnTo>
                    <a:pt x="1375" y="1951"/>
                  </a:lnTo>
                  <a:lnTo>
                    <a:pt x="1418" y="1884"/>
                  </a:lnTo>
                  <a:lnTo>
                    <a:pt x="1419" y="1882"/>
                  </a:lnTo>
                  <a:cubicBezTo>
                    <a:pt x="1748" y="1372"/>
                    <a:pt x="2040" y="907"/>
                    <a:pt x="2245" y="566"/>
                  </a:cubicBezTo>
                  <a:cubicBezTo>
                    <a:pt x="2451" y="226"/>
                    <a:pt x="2569" y="11"/>
                    <a:pt x="2554" y="1"/>
                  </a:cubicBezTo>
                  <a:cubicBezTo>
                    <a:pt x="2554" y="1"/>
                    <a:pt x="2553" y="0"/>
                    <a:pt x="255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8967625" y="4754650"/>
              <a:ext cx="39175" cy="40325"/>
            </a:xfrm>
            <a:custGeom>
              <a:avLst/>
              <a:gdLst/>
              <a:ahLst/>
              <a:cxnLst/>
              <a:rect l="l" t="t" r="r" b="b"/>
              <a:pathLst>
                <a:path w="1567" h="1613" extrusionOk="0">
                  <a:moveTo>
                    <a:pt x="346" y="0"/>
                  </a:moveTo>
                  <a:lnTo>
                    <a:pt x="1" y="535"/>
                  </a:lnTo>
                  <a:lnTo>
                    <a:pt x="1197" y="1613"/>
                  </a:lnTo>
                  <a:lnTo>
                    <a:pt x="1567" y="963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8990050" y="4772500"/>
              <a:ext cx="36800" cy="41025"/>
            </a:xfrm>
            <a:custGeom>
              <a:avLst/>
              <a:gdLst/>
              <a:ahLst/>
              <a:cxnLst/>
              <a:rect l="l" t="t" r="r" b="b"/>
              <a:pathLst>
                <a:path w="1472" h="1641" extrusionOk="0">
                  <a:moveTo>
                    <a:pt x="353" y="0"/>
                  </a:moveTo>
                  <a:lnTo>
                    <a:pt x="0" y="701"/>
                  </a:lnTo>
                  <a:lnTo>
                    <a:pt x="353" y="1641"/>
                  </a:lnTo>
                  <a:lnTo>
                    <a:pt x="1049" y="1641"/>
                  </a:lnTo>
                  <a:lnTo>
                    <a:pt x="1472" y="810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9017600" y="4752225"/>
              <a:ext cx="28300" cy="32100"/>
            </a:xfrm>
            <a:custGeom>
              <a:avLst/>
              <a:gdLst/>
              <a:ahLst/>
              <a:cxnLst/>
              <a:rect l="l" t="t" r="r" b="b"/>
              <a:pathLst>
                <a:path w="1132" h="1284" extrusionOk="0">
                  <a:moveTo>
                    <a:pt x="928" y="1"/>
                  </a:moveTo>
                  <a:lnTo>
                    <a:pt x="1" y="811"/>
                  </a:lnTo>
                  <a:lnTo>
                    <a:pt x="216" y="1283"/>
                  </a:lnTo>
                  <a:lnTo>
                    <a:pt x="1132" y="46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8961000" y="4813500"/>
              <a:ext cx="84900" cy="342025"/>
            </a:xfrm>
            <a:custGeom>
              <a:avLst/>
              <a:gdLst/>
              <a:ahLst/>
              <a:cxnLst/>
              <a:rect l="l" t="t" r="r" b="b"/>
              <a:pathLst>
                <a:path w="3396" h="13681" extrusionOk="0">
                  <a:moveTo>
                    <a:pt x="1515" y="1"/>
                  </a:moveTo>
                  <a:lnTo>
                    <a:pt x="1" y="10427"/>
                  </a:lnTo>
                  <a:lnTo>
                    <a:pt x="1515" y="13681"/>
                  </a:lnTo>
                  <a:lnTo>
                    <a:pt x="3396" y="10207"/>
                  </a:lnTo>
                  <a:lnTo>
                    <a:pt x="2211" y="1"/>
                  </a:lnTo>
                  <a:close/>
                </a:path>
              </a:pathLst>
            </a:custGeom>
            <a:solidFill>
              <a:srgbClr val="E5B0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8999150" y="4813750"/>
              <a:ext cx="17075" cy="3400"/>
            </a:xfrm>
            <a:custGeom>
              <a:avLst/>
              <a:gdLst/>
              <a:ahLst/>
              <a:cxnLst/>
              <a:rect l="l" t="t" r="r" b="b"/>
              <a:pathLst>
                <a:path w="683" h="136" extrusionOk="0">
                  <a:moveTo>
                    <a:pt x="341" y="1"/>
                  </a:moveTo>
                  <a:cubicBezTo>
                    <a:pt x="153" y="1"/>
                    <a:pt x="0" y="31"/>
                    <a:pt x="0" y="68"/>
                  </a:cubicBezTo>
                  <a:cubicBezTo>
                    <a:pt x="0" y="105"/>
                    <a:pt x="153" y="135"/>
                    <a:pt x="341" y="135"/>
                  </a:cubicBezTo>
                  <a:cubicBezTo>
                    <a:pt x="530" y="135"/>
                    <a:pt x="682" y="105"/>
                    <a:pt x="682" y="68"/>
                  </a:cubicBezTo>
                  <a:cubicBezTo>
                    <a:pt x="682" y="32"/>
                    <a:pt x="530" y="1"/>
                    <a:pt x="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8989450" y="4773075"/>
              <a:ext cx="11100" cy="17275"/>
            </a:xfrm>
            <a:custGeom>
              <a:avLst/>
              <a:gdLst/>
              <a:ahLst/>
              <a:cxnLst/>
              <a:rect l="l" t="t" r="r" b="b"/>
              <a:pathLst>
                <a:path w="444" h="691" extrusionOk="0">
                  <a:moveTo>
                    <a:pt x="407" y="0"/>
                  </a:moveTo>
                  <a:cubicBezTo>
                    <a:pt x="366" y="0"/>
                    <a:pt x="243" y="121"/>
                    <a:pt x="143" y="301"/>
                  </a:cubicBezTo>
                  <a:cubicBezTo>
                    <a:pt x="35" y="496"/>
                    <a:pt x="1" y="677"/>
                    <a:pt x="35" y="689"/>
                  </a:cubicBezTo>
                  <a:cubicBezTo>
                    <a:pt x="37" y="690"/>
                    <a:pt x="38" y="690"/>
                    <a:pt x="40" y="690"/>
                  </a:cubicBezTo>
                  <a:cubicBezTo>
                    <a:pt x="78" y="690"/>
                    <a:pt x="162" y="544"/>
                    <a:pt x="261" y="366"/>
                  </a:cubicBezTo>
                  <a:cubicBezTo>
                    <a:pt x="363" y="180"/>
                    <a:pt x="444" y="25"/>
                    <a:pt x="416" y="3"/>
                  </a:cubicBezTo>
                  <a:cubicBezTo>
                    <a:pt x="414" y="1"/>
                    <a:pt x="411" y="0"/>
                    <a:pt x="4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9016700" y="4772650"/>
              <a:ext cx="10700" cy="19100"/>
            </a:xfrm>
            <a:custGeom>
              <a:avLst/>
              <a:gdLst/>
              <a:ahLst/>
              <a:cxnLst/>
              <a:rect l="l" t="t" r="r" b="b"/>
              <a:pathLst>
                <a:path w="428" h="764" extrusionOk="0">
                  <a:moveTo>
                    <a:pt x="39" y="0"/>
                  </a:moveTo>
                  <a:cubicBezTo>
                    <a:pt x="38" y="0"/>
                    <a:pt x="36" y="0"/>
                    <a:pt x="35" y="1"/>
                  </a:cubicBezTo>
                  <a:cubicBezTo>
                    <a:pt x="0" y="14"/>
                    <a:pt x="54" y="199"/>
                    <a:pt x="154" y="410"/>
                  </a:cubicBezTo>
                  <a:cubicBezTo>
                    <a:pt x="250" y="612"/>
                    <a:pt x="352" y="763"/>
                    <a:pt x="389" y="763"/>
                  </a:cubicBezTo>
                  <a:cubicBezTo>
                    <a:pt x="391" y="763"/>
                    <a:pt x="393" y="763"/>
                    <a:pt x="395" y="762"/>
                  </a:cubicBezTo>
                  <a:cubicBezTo>
                    <a:pt x="428" y="744"/>
                    <a:pt x="373" y="561"/>
                    <a:pt x="275" y="352"/>
                  </a:cubicBezTo>
                  <a:cubicBezTo>
                    <a:pt x="180" y="152"/>
                    <a:pt x="77" y="0"/>
                    <a:pt x="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8994875" y="4778650"/>
              <a:ext cx="25975" cy="25875"/>
            </a:xfrm>
            <a:custGeom>
              <a:avLst/>
              <a:gdLst/>
              <a:ahLst/>
              <a:cxnLst/>
              <a:rect l="l" t="t" r="r" b="b"/>
              <a:pathLst>
                <a:path w="1039" h="1035" extrusionOk="0">
                  <a:moveTo>
                    <a:pt x="1007" y="1"/>
                  </a:moveTo>
                  <a:cubicBezTo>
                    <a:pt x="959" y="1"/>
                    <a:pt x="730" y="203"/>
                    <a:pt x="472" y="472"/>
                  </a:cubicBezTo>
                  <a:cubicBezTo>
                    <a:pt x="199" y="756"/>
                    <a:pt x="0" y="1008"/>
                    <a:pt x="28" y="1033"/>
                  </a:cubicBezTo>
                  <a:cubicBezTo>
                    <a:pt x="30" y="1034"/>
                    <a:pt x="32" y="1035"/>
                    <a:pt x="34" y="1035"/>
                  </a:cubicBezTo>
                  <a:cubicBezTo>
                    <a:pt x="82" y="1035"/>
                    <a:pt x="311" y="832"/>
                    <a:pt x="569" y="564"/>
                  </a:cubicBezTo>
                  <a:cubicBezTo>
                    <a:pt x="840" y="281"/>
                    <a:pt x="1039" y="30"/>
                    <a:pt x="1013" y="3"/>
                  </a:cubicBezTo>
                  <a:cubicBezTo>
                    <a:pt x="1012" y="2"/>
                    <a:pt x="1009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8981925" y="4845100"/>
              <a:ext cx="32325" cy="77575"/>
            </a:xfrm>
            <a:custGeom>
              <a:avLst/>
              <a:gdLst/>
              <a:ahLst/>
              <a:cxnLst/>
              <a:rect l="l" t="t" r="r" b="b"/>
              <a:pathLst>
                <a:path w="1293" h="3103" extrusionOk="0">
                  <a:moveTo>
                    <a:pt x="538" y="1"/>
                  </a:moveTo>
                  <a:cubicBezTo>
                    <a:pt x="537" y="1"/>
                    <a:pt x="536" y="1"/>
                    <a:pt x="536" y="2"/>
                  </a:cubicBezTo>
                  <a:cubicBezTo>
                    <a:pt x="520" y="19"/>
                    <a:pt x="683" y="158"/>
                    <a:pt x="845" y="448"/>
                  </a:cubicBezTo>
                  <a:cubicBezTo>
                    <a:pt x="1008" y="731"/>
                    <a:pt x="1154" y="1190"/>
                    <a:pt x="1070" y="1686"/>
                  </a:cubicBezTo>
                  <a:cubicBezTo>
                    <a:pt x="986" y="2182"/>
                    <a:pt x="696" y="2567"/>
                    <a:pt x="450" y="2781"/>
                  </a:cubicBezTo>
                  <a:cubicBezTo>
                    <a:pt x="200" y="3001"/>
                    <a:pt x="1" y="3079"/>
                    <a:pt x="11" y="3100"/>
                  </a:cubicBezTo>
                  <a:cubicBezTo>
                    <a:pt x="11" y="3101"/>
                    <a:pt x="14" y="3102"/>
                    <a:pt x="18" y="3102"/>
                  </a:cubicBezTo>
                  <a:cubicBezTo>
                    <a:pt x="58" y="3102"/>
                    <a:pt x="259" y="3045"/>
                    <a:pt x="510" y="2854"/>
                  </a:cubicBezTo>
                  <a:cubicBezTo>
                    <a:pt x="785" y="2648"/>
                    <a:pt x="1110" y="2245"/>
                    <a:pt x="1203" y="1709"/>
                  </a:cubicBezTo>
                  <a:cubicBezTo>
                    <a:pt x="1292" y="1171"/>
                    <a:pt x="1118" y="684"/>
                    <a:pt x="926" y="398"/>
                  </a:cubicBezTo>
                  <a:cubicBezTo>
                    <a:pt x="741" y="119"/>
                    <a:pt x="559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8985200" y="4907775"/>
              <a:ext cx="53850" cy="111950"/>
            </a:xfrm>
            <a:custGeom>
              <a:avLst/>
              <a:gdLst/>
              <a:ahLst/>
              <a:cxnLst/>
              <a:rect l="l" t="t" r="r" b="b"/>
              <a:pathLst>
                <a:path w="2154" h="4478" extrusionOk="0">
                  <a:moveTo>
                    <a:pt x="1510" y="0"/>
                  </a:moveTo>
                  <a:cubicBezTo>
                    <a:pt x="1494" y="0"/>
                    <a:pt x="1412" y="26"/>
                    <a:pt x="1286" y="94"/>
                  </a:cubicBezTo>
                  <a:cubicBezTo>
                    <a:pt x="1088" y="202"/>
                    <a:pt x="908" y="338"/>
                    <a:pt x="751" y="499"/>
                  </a:cubicBezTo>
                  <a:cubicBezTo>
                    <a:pt x="515" y="737"/>
                    <a:pt x="331" y="1021"/>
                    <a:pt x="206" y="1333"/>
                  </a:cubicBezTo>
                  <a:cubicBezTo>
                    <a:pt x="52" y="1717"/>
                    <a:pt x="1" y="2136"/>
                    <a:pt x="60" y="2545"/>
                  </a:cubicBezTo>
                  <a:cubicBezTo>
                    <a:pt x="182" y="3425"/>
                    <a:pt x="751" y="4087"/>
                    <a:pt x="1261" y="4342"/>
                  </a:cubicBezTo>
                  <a:cubicBezTo>
                    <a:pt x="1451" y="4438"/>
                    <a:pt x="1635" y="4478"/>
                    <a:pt x="1781" y="4478"/>
                  </a:cubicBezTo>
                  <a:cubicBezTo>
                    <a:pt x="1834" y="4478"/>
                    <a:pt x="1882" y="4473"/>
                    <a:pt x="1923" y="4463"/>
                  </a:cubicBezTo>
                  <a:cubicBezTo>
                    <a:pt x="2083" y="4432"/>
                    <a:pt x="2153" y="4370"/>
                    <a:pt x="2150" y="4366"/>
                  </a:cubicBezTo>
                  <a:cubicBezTo>
                    <a:pt x="2149" y="4364"/>
                    <a:pt x="2148" y="4364"/>
                    <a:pt x="2145" y="4364"/>
                  </a:cubicBezTo>
                  <a:cubicBezTo>
                    <a:pt x="2126" y="4364"/>
                    <a:pt x="2050" y="4400"/>
                    <a:pt x="1916" y="4411"/>
                  </a:cubicBezTo>
                  <a:cubicBezTo>
                    <a:pt x="1893" y="4414"/>
                    <a:pt x="1869" y="4415"/>
                    <a:pt x="1843" y="4415"/>
                  </a:cubicBezTo>
                  <a:cubicBezTo>
                    <a:pt x="1698" y="4415"/>
                    <a:pt x="1506" y="4371"/>
                    <a:pt x="1305" y="4259"/>
                  </a:cubicBezTo>
                  <a:cubicBezTo>
                    <a:pt x="836" y="3999"/>
                    <a:pt x="306" y="3358"/>
                    <a:pt x="192" y="2528"/>
                  </a:cubicBezTo>
                  <a:cubicBezTo>
                    <a:pt x="138" y="2139"/>
                    <a:pt x="181" y="1744"/>
                    <a:pt x="321" y="1377"/>
                  </a:cubicBezTo>
                  <a:cubicBezTo>
                    <a:pt x="435" y="1077"/>
                    <a:pt x="604" y="801"/>
                    <a:pt x="819" y="563"/>
                  </a:cubicBezTo>
                  <a:cubicBezTo>
                    <a:pt x="1194" y="157"/>
                    <a:pt x="1527" y="26"/>
                    <a:pt x="1512" y="1"/>
                  </a:cubicBezTo>
                  <a:cubicBezTo>
                    <a:pt x="1512" y="1"/>
                    <a:pt x="1511" y="0"/>
                    <a:pt x="15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8968925" y="5016300"/>
              <a:ext cx="57150" cy="96675"/>
            </a:xfrm>
            <a:custGeom>
              <a:avLst/>
              <a:gdLst/>
              <a:ahLst/>
              <a:cxnLst/>
              <a:rect l="l" t="t" r="r" b="b"/>
              <a:pathLst>
                <a:path w="2286" h="3867" extrusionOk="0">
                  <a:moveTo>
                    <a:pt x="23" y="0"/>
                  </a:moveTo>
                  <a:cubicBezTo>
                    <a:pt x="13" y="0"/>
                    <a:pt x="8" y="1"/>
                    <a:pt x="8" y="4"/>
                  </a:cubicBezTo>
                  <a:cubicBezTo>
                    <a:pt x="0" y="27"/>
                    <a:pt x="275" y="83"/>
                    <a:pt x="660" y="298"/>
                  </a:cubicBezTo>
                  <a:cubicBezTo>
                    <a:pt x="1042" y="507"/>
                    <a:pt x="1529" y="909"/>
                    <a:pt x="1831" y="1506"/>
                  </a:cubicBezTo>
                  <a:cubicBezTo>
                    <a:pt x="2132" y="2105"/>
                    <a:pt x="2167" y="2734"/>
                    <a:pt x="2109" y="3166"/>
                  </a:cubicBezTo>
                  <a:cubicBezTo>
                    <a:pt x="2053" y="3603"/>
                    <a:pt x="1935" y="3857"/>
                    <a:pt x="1958" y="3866"/>
                  </a:cubicBezTo>
                  <a:cubicBezTo>
                    <a:pt x="1958" y="3866"/>
                    <a:pt x="1958" y="3866"/>
                    <a:pt x="1959" y="3866"/>
                  </a:cubicBezTo>
                  <a:cubicBezTo>
                    <a:pt x="1967" y="3866"/>
                    <a:pt x="2004" y="3807"/>
                    <a:pt x="2052" y="3694"/>
                  </a:cubicBezTo>
                  <a:cubicBezTo>
                    <a:pt x="2121" y="3528"/>
                    <a:pt x="2171" y="3356"/>
                    <a:pt x="2201" y="3181"/>
                  </a:cubicBezTo>
                  <a:cubicBezTo>
                    <a:pt x="2286" y="2739"/>
                    <a:pt x="2269" y="2075"/>
                    <a:pt x="1950" y="1446"/>
                  </a:cubicBezTo>
                  <a:cubicBezTo>
                    <a:pt x="1631" y="818"/>
                    <a:pt x="1110" y="409"/>
                    <a:pt x="704" y="215"/>
                  </a:cubicBezTo>
                  <a:cubicBezTo>
                    <a:pt x="544" y="133"/>
                    <a:pt x="375" y="71"/>
                    <a:pt x="202" y="29"/>
                  </a:cubicBezTo>
                  <a:cubicBezTo>
                    <a:pt x="112" y="9"/>
                    <a:pt x="50" y="0"/>
                    <a:pt x="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34"/>
          <p:cNvGrpSpPr/>
          <p:nvPr/>
        </p:nvGrpSpPr>
        <p:grpSpPr>
          <a:xfrm>
            <a:off x="3715871" y="3115312"/>
            <a:ext cx="1212688" cy="1700733"/>
            <a:chOff x="10383350" y="3525925"/>
            <a:chExt cx="2056100" cy="2883575"/>
          </a:xfrm>
        </p:grpSpPr>
        <p:sp>
          <p:nvSpPr>
            <p:cNvPr id="1445" name="Google Shape;1445;p34"/>
            <p:cNvSpPr/>
            <p:nvPr/>
          </p:nvSpPr>
          <p:spPr>
            <a:xfrm>
              <a:off x="10774425" y="5695775"/>
              <a:ext cx="993600" cy="89150"/>
            </a:xfrm>
            <a:custGeom>
              <a:avLst/>
              <a:gdLst/>
              <a:ahLst/>
              <a:cxnLst/>
              <a:rect l="l" t="t" r="r" b="b"/>
              <a:pathLst>
                <a:path w="39744" h="3566" extrusionOk="0">
                  <a:moveTo>
                    <a:pt x="36" y="1"/>
                  </a:moveTo>
                  <a:cubicBezTo>
                    <a:pt x="16" y="1"/>
                    <a:pt x="0" y="16"/>
                    <a:pt x="0" y="35"/>
                  </a:cubicBezTo>
                  <a:lnTo>
                    <a:pt x="0" y="3530"/>
                  </a:lnTo>
                  <a:cubicBezTo>
                    <a:pt x="0" y="3550"/>
                    <a:pt x="16" y="3566"/>
                    <a:pt x="36" y="3566"/>
                  </a:cubicBezTo>
                  <a:lnTo>
                    <a:pt x="39708" y="3566"/>
                  </a:lnTo>
                  <a:cubicBezTo>
                    <a:pt x="39728" y="3566"/>
                    <a:pt x="39743" y="3550"/>
                    <a:pt x="39743" y="3530"/>
                  </a:cubicBezTo>
                  <a:lnTo>
                    <a:pt x="39743" y="35"/>
                  </a:lnTo>
                  <a:cubicBezTo>
                    <a:pt x="39743" y="16"/>
                    <a:pt x="39728" y="1"/>
                    <a:pt x="397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11330300" y="5400850"/>
              <a:ext cx="522050" cy="299100"/>
            </a:xfrm>
            <a:custGeom>
              <a:avLst/>
              <a:gdLst/>
              <a:ahLst/>
              <a:cxnLst/>
              <a:rect l="l" t="t" r="r" b="b"/>
              <a:pathLst>
                <a:path w="20882" h="11964" extrusionOk="0">
                  <a:moveTo>
                    <a:pt x="0" y="0"/>
                  </a:moveTo>
                  <a:lnTo>
                    <a:pt x="139" y="11963"/>
                  </a:lnTo>
                  <a:lnTo>
                    <a:pt x="20882" y="11963"/>
                  </a:lnTo>
                  <a:lnTo>
                    <a:pt x="20882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10648150" y="4508300"/>
              <a:ext cx="851650" cy="900525"/>
            </a:xfrm>
            <a:custGeom>
              <a:avLst/>
              <a:gdLst/>
              <a:ahLst/>
              <a:cxnLst/>
              <a:rect l="l" t="t" r="r" b="b"/>
              <a:pathLst>
                <a:path w="34066" h="36021" extrusionOk="0">
                  <a:moveTo>
                    <a:pt x="0" y="0"/>
                  </a:moveTo>
                  <a:lnTo>
                    <a:pt x="8966" y="36020"/>
                  </a:lnTo>
                  <a:lnTo>
                    <a:pt x="34065" y="35565"/>
                  </a:lnTo>
                  <a:lnTo>
                    <a:pt x="22231" y="0"/>
                  </a:ln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10774425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3" y="1"/>
                  </a:moveTo>
                  <a:lnTo>
                    <a:pt x="0" y="24893"/>
                  </a:lnTo>
                  <a:lnTo>
                    <a:pt x="1631" y="24893"/>
                  </a:lnTo>
                  <a:lnTo>
                    <a:pt x="78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11125400" y="5784900"/>
              <a:ext cx="195750" cy="622325"/>
            </a:xfrm>
            <a:custGeom>
              <a:avLst/>
              <a:gdLst/>
              <a:ahLst/>
              <a:cxnLst/>
              <a:rect l="l" t="t" r="r" b="b"/>
              <a:pathLst>
                <a:path w="7830" h="24893" extrusionOk="0">
                  <a:moveTo>
                    <a:pt x="4324" y="1"/>
                  </a:moveTo>
                  <a:lnTo>
                    <a:pt x="1" y="24893"/>
                  </a:lnTo>
                  <a:lnTo>
                    <a:pt x="1632" y="24893"/>
                  </a:lnTo>
                  <a:lnTo>
                    <a:pt x="7830" y="1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11415775" y="5784900"/>
              <a:ext cx="195775" cy="622325"/>
            </a:xfrm>
            <a:custGeom>
              <a:avLst/>
              <a:gdLst/>
              <a:ahLst/>
              <a:cxnLst/>
              <a:rect l="l" t="t" r="r" b="b"/>
              <a:pathLst>
                <a:path w="7831" h="24893" extrusionOk="0">
                  <a:moveTo>
                    <a:pt x="1" y="1"/>
                  </a:moveTo>
                  <a:lnTo>
                    <a:pt x="6199" y="24893"/>
                  </a:lnTo>
                  <a:lnTo>
                    <a:pt x="7830" y="24893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10383350" y="4508300"/>
              <a:ext cx="950450" cy="1191675"/>
            </a:xfrm>
            <a:custGeom>
              <a:avLst/>
              <a:gdLst/>
              <a:ahLst/>
              <a:cxnLst/>
              <a:rect l="l" t="t" r="r" b="b"/>
              <a:pathLst>
                <a:path w="38018" h="47667" extrusionOk="0">
                  <a:moveTo>
                    <a:pt x="10592" y="0"/>
                  </a:moveTo>
                  <a:cubicBezTo>
                    <a:pt x="4479" y="0"/>
                    <a:pt x="1" y="5758"/>
                    <a:pt x="1505" y="11682"/>
                  </a:cubicBezTo>
                  <a:lnTo>
                    <a:pt x="10592" y="47500"/>
                  </a:lnTo>
                  <a:lnTo>
                    <a:pt x="38017" y="47666"/>
                  </a:lnTo>
                  <a:lnTo>
                    <a:pt x="38017" y="47666"/>
                  </a:lnTo>
                  <a:lnTo>
                    <a:pt x="37878" y="35702"/>
                  </a:lnTo>
                  <a:lnTo>
                    <a:pt x="19444" y="35702"/>
                  </a:lnTo>
                  <a:lnTo>
                    <a:pt x="10592" y="0"/>
                  </a:lnTo>
                  <a:close/>
                </a:path>
              </a:pathLst>
            </a:custGeom>
            <a:solidFill>
              <a:srgbClr val="DCB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10501050" y="4559875"/>
              <a:ext cx="832750" cy="998425"/>
            </a:xfrm>
            <a:custGeom>
              <a:avLst/>
              <a:gdLst/>
              <a:ahLst/>
              <a:cxnLst/>
              <a:rect l="l" t="t" r="r" b="b"/>
              <a:pathLst>
                <a:path w="33310" h="39937" extrusionOk="0">
                  <a:moveTo>
                    <a:pt x="17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" y="5"/>
                    <a:pt x="38" y="226"/>
                    <a:pt x="127" y="644"/>
                  </a:cubicBezTo>
                  <a:cubicBezTo>
                    <a:pt x="225" y="1075"/>
                    <a:pt x="363" y="1684"/>
                    <a:pt x="538" y="2463"/>
                  </a:cubicBezTo>
                  <a:cubicBezTo>
                    <a:pt x="912" y="4054"/>
                    <a:pt x="1450" y="6332"/>
                    <a:pt x="2112" y="9141"/>
                  </a:cubicBezTo>
                  <a:cubicBezTo>
                    <a:pt x="3462" y="14773"/>
                    <a:pt x="5298" y="22566"/>
                    <a:pt x="7603" y="31107"/>
                  </a:cubicBezTo>
                  <a:cubicBezTo>
                    <a:pt x="8426" y="34147"/>
                    <a:pt x="9260" y="37074"/>
                    <a:pt x="10073" y="39769"/>
                  </a:cubicBezTo>
                  <a:lnTo>
                    <a:pt x="10123" y="39936"/>
                  </a:lnTo>
                  <a:lnTo>
                    <a:pt x="10298" y="39936"/>
                  </a:lnTo>
                  <a:cubicBezTo>
                    <a:pt x="16961" y="39922"/>
                    <a:pt x="22715" y="39891"/>
                    <a:pt x="26801" y="39850"/>
                  </a:cubicBezTo>
                  <a:lnTo>
                    <a:pt x="31588" y="39781"/>
                  </a:lnTo>
                  <a:lnTo>
                    <a:pt x="32867" y="39742"/>
                  </a:lnTo>
                  <a:cubicBezTo>
                    <a:pt x="33158" y="39729"/>
                    <a:pt x="33309" y="39715"/>
                    <a:pt x="33309" y="39701"/>
                  </a:cubicBezTo>
                  <a:cubicBezTo>
                    <a:pt x="33309" y="39688"/>
                    <a:pt x="33158" y="39674"/>
                    <a:pt x="32867" y="39661"/>
                  </a:cubicBezTo>
                  <a:lnTo>
                    <a:pt x="31588" y="39622"/>
                  </a:lnTo>
                  <a:lnTo>
                    <a:pt x="26801" y="39553"/>
                  </a:lnTo>
                  <a:cubicBezTo>
                    <a:pt x="22751" y="39512"/>
                    <a:pt x="17062" y="39482"/>
                    <a:pt x="10473" y="39467"/>
                  </a:cubicBezTo>
                  <a:lnTo>
                    <a:pt x="10473" y="39467"/>
                  </a:lnTo>
                  <a:cubicBezTo>
                    <a:pt x="9690" y="36819"/>
                    <a:pt x="8881" y="33953"/>
                    <a:pt x="8076" y="30980"/>
                  </a:cubicBezTo>
                  <a:cubicBezTo>
                    <a:pt x="5773" y="22448"/>
                    <a:pt x="3885" y="14670"/>
                    <a:pt x="2447" y="9059"/>
                  </a:cubicBezTo>
                  <a:cubicBezTo>
                    <a:pt x="1735" y="6250"/>
                    <a:pt x="1143" y="3982"/>
                    <a:pt x="722" y="2417"/>
                  </a:cubicBezTo>
                  <a:cubicBezTo>
                    <a:pt x="509" y="1648"/>
                    <a:pt x="342" y="1045"/>
                    <a:pt x="223" y="619"/>
                  </a:cubicBezTo>
                  <a:cubicBezTo>
                    <a:pt x="105" y="213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11730900" y="6190875"/>
              <a:ext cx="342600" cy="6150"/>
            </a:xfrm>
            <a:custGeom>
              <a:avLst/>
              <a:gdLst/>
              <a:ahLst/>
              <a:cxnLst/>
              <a:rect l="l" t="t" r="r" b="b"/>
              <a:pathLst>
                <a:path w="13704" h="246" extrusionOk="0">
                  <a:moveTo>
                    <a:pt x="6853" y="0"/>
                  </a:moveTo>
                  <a:cubicBezTo>
                    <a:pt x="3068" y="0"/>
                    <a:pt x="0" y="56"/>
                    <a:pt x="0" y="122"/>
                  </a:cubicBezTo>
                  <a:cubicBezTo>
                    <a:pt x="0" y="190"/>
                    <a:pt x="3070" y="246"/>
                    <a:pt x="6853" y="246"/>
                  </a:cubicBezTo>
                  <a:cubicBezTo>
                    <a:pt x="10635" y="246"/>
                    <a:pt x="13703" y="190"/>
                    <a:pt x="13703" y="122"/>
                  </a:cubicBezTo>
                  <a:cubicBezTo>
                    <a:pt x="13703" y="55"/>
                    <a:pt x="10637" y="0"/>
                    <a:pt x="685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12056900" y="6190875"/>
              <a:ext cx="271550" cy="6150"/>
            </a:xfrm>
            <a:custGeom>
              <a:avLst/>
              <a:gdLst/>
              <a:ahLst/>
              <a:cxnLst/>
              <a:rect l="l" t="t" r="r" b="b"/>
              <a:pathLst>
                <a:path w="10862" h="246" extrusionOk="0">
                  <a:moveTo>
                    <a:pt x="5431" y="0"/>
                  </a:moveTo>
                  <a:cubicBezTo>
                    <a:pt x="2431" y="0"/>
                    <a:pt x="0" y="56"/>
                    <a:pt x="0" y="122"/>
                  </a:cubicBezTo>
                  <a:cubicBezTo>
                    <a:pt x="0" y="190"/>
                    <a:pt x="2433" y="246"/>
                    <a:pt x="5431" y="246"/>
                  </a:cubicBezTo>
                  <a:cubicBezTo>
                    <a:pt x="8430" y="246"/>
                    <a:pt x="10862" y="190"/>
                    <a:pt x="10862" y="122"/>
                  </a:cubicBezTo>
                  <a:cubicBezTo>
                    <a:pt x="10862" y="55"/>
                    <a:pt x="8431" y="0"/>
                    <a:pt x="543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11604550" y="4357975"/>
              <a:ext cx="53825" cy="202600"/>
            </a:xfrm>
            <a:custGeom>
              <a:avLst/>
              <a:gdLst/>
              <a:ahLst/>
              <a:cxnLst/>
              <a:rect l="l" t="t" r="r" b="b"/>
              <a:pathLst>
                <a:path w="2153" h="8104" extrusionOk="0">
                  <a:moveTo>
                    <a:pt x="35" y="1"/>
                  </a:moveTo>
                  <a:cubicBezTo>
                    <a:pt x="33" y="1"/>
                    <a:pt x="32" y="1"/>
                    <a:pt x="31" y="2"/>
                  </a:cubicBezTo>
                  <a:cubicBezTo>
                    <a:pt x="0" y="30"/>
                    <a:pt x="346" y="384"/>
                    <a:pt x="758" y="1051"/>
                  </a:cubicBezTo>
                  <a:cubicBezTo>
                    <a:pt x="1170" y="1712"/>
                    <a:pt x="1622" y="2720"/>
                    <a:pt x="1764" y="3903"/>
                  </a:cubicBezTo>
                  <a:cubicBezTo>
                    <a:pt x="1905" y="5087"/>
                    <a:pt x="1704" y="6172"/>
                    <a:pt x="1458" y="6912"/>
                  </a:cubicBezTo>
                  <a:cubicBezTo>
                    <a:pt x="1216" y="7657"/>
                    <a:pt x="964" y="8082"/>
                    <a:pt x="1001" y="8104"/>
                  </a:cubicBezTo>
                  <a:cubicBezTo>
                    <a:pt x="1001" y="8104"/>
                    <a:pt x="1002" y="8104"/>
                    <a:pt x="1003" y="8104"/>
                  </a:cubicBezTo>
                  <a:cubicBezTo>
                    <a:pt x="1020" y="8104"/>
                    <a:pt x="1096" y="8007"/>
                    <a:pt x="1210" y="7824"/>
                  </a:cubicBezTo>
                  <a:cubicBezTo>
                    <a:pt x="1326" y="7633"/>
                    <a:pt x="1476" y="7344"/>
                    <a:pt x="1622" y="6970"/>
                  </a:cubicBezTo>
                  <a:cubicBezTo>
                    <a:pt x="1916" y="6226"/>
                    <a:pt x="2153" y="5104"/>
                    <a:pt x="2007" y="3873"/>
                  </a:cubicBezTo>
                  <a:cubicBezTo>
                    <a:pt x="1861" y="2644"/>
                    <a:pt x="1363" y="1609"/>
                    <a:pt x="902" y="956"/>
                  </a:cubicBezTo>
                  <a:cubicBezTo>
                    <a:pt x="672" y="626"/>
                    <a:pt x="459" y="382"/>
                    <a:pt x="300" y="224"/>
                  </a:cubicBezTo>
                  <a:cubicBezTo>
                    <a:pt x="152" y="77"/>
                    <a:pt x="55" y="1"/>
                    <a:pt x="3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11625425" y="4555600"/>
              <a:ext cx="8575" cy="188325"/>
            </a:xfrm>
            <a:custGeom>
              <a:avLst/>
              <a:gdLst/>
              <a:ahLst/>
              <a:cxnLst/>
              <a:rect l="l" t="t" r="r" b="b"/>
              <a:pathLst>
                <a:path w="343" h="7533" extrusionOk="0">
                  <a:moveTo>
                    <a:pt x="310" y="1"/>
                  </a:moveTo>
                  <a:cubicBezTo>
                    <a:pt x="278" y="1"/>
                    <a:pt x="209" y="419"/>
                    <a:pt x="144" y="1096"/>
                  </a:cubicBezTo>
                  <a:cubicBezTo>
                    <a:pt x="78" y="1777"/>
                    <a:pt x="20" y="2721"/>
                    <a:pt x="10" y="3764"/>
                  </a:cubicBezTo>
                  <a:cubicBezTo>
                    <a:pt x="0" y="4807"/>
                    <a:pt x="39" y="5751"/>
                    <a:pt x="90" y="6433"/>
                  </a:cubicBezTo>
                  <a:cubicBezTo>
                    <a:pt x="142" y="7114"/>
                    <a:pt x="203" y="7533"/>
                    <a:pt x="237" y="7533"/>
                  </a:cubicBezTo>
                  <a:cubicBezTo>
                    <a:pt x="237" y="7533"/>
                    <a:pt x="237" y="7533"/>
                    <a:pt x="237" y="7533"/>
                  </a:cubicBezTo>
                  <a:cubicBezTo>
                    <a:pt x="271" y="7530"/>
                    <a:pt x="271" y="7107"/>
                    <a:pt x="264" y="6426"/>
                  </a:cubicBezTo>
                  <a:cubicBezTo>
                    <a:pt x="256" y="5745"/>
                    <a:pt x="245" y="4805"/>
                    <a:pt x="255" y="3767"/>
                  </a:cubicBezTo>
                  <a:cubicBezTo>
                    <a:pt x="265" y="2728"/>
                    <a:pt x="295" y="1788"/>
                    <a:pt x="316" y="1107"/>
                  </a:cubicBezTo>
                  <a:cubicBezTo>
                    <a:pt x="337" y="426"/>
                    <a:pt x="343" y="3"/>
                    <a:pt x="310" y="1"/>
                  </a:cubicBezTo>
                  <a:cubicBezTo>
                    <a:pt x="310" y="1"/>
                    <a:pt x="310" y="1"/>
                    <a:pt x="31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10412950" y="5423450"/>
              <a:ext cx="501250" cy="328875"/>
            </a:xfrm>
            <a:custGeom>
              <a:avLst/>
              <a:gdLst/>
              <a:ahLst/>
              <a:cxnLst/>
              <a:rect l="l" t="t" r="r" b="b"/>
              <a:pathLst>
                <a:path w="20050" h="13155" extrusionOk="0">
                  <a:moveTo>
                    <a:pt x="2362" y="0"/>
                  </a:moveTo>
                  <a:cubicBezTo>
                    <a:pt x="1058" y="0"/>
                    <a:pt x="1" y="1058"/>
                    <a:pt x="1" y="2361"/>
                  </a:cubicBezTo>
                  <a:lnTo>
                    <a:pt x="1" y="10795"/>
                  </a:lnTo>
                  <a:cubicBezTo>
                    <a:pt x="1" y="12099"/>
                    <a:pt x="1058" y="13155"/>
                    <a:pt x="2362" y="13155"/>
                  </a:cubicBezTo>
                  <a:lnTo>
                    <a:pt x="17687" y="13155"/>
                  </a:lnTo>
                  <a:cubicBezTo>
                    <a:pt x="18992" y="13155"/>
                    <a:pt x="20048" y="12099"/>
                    <a:pt x="20048" y="10795"/>
                  </a:cubicBezTo>
                  <a:lnTo>
                    <a:pt x="20048" y="2361"/>
                  </a:lnTo>
                  <a:cubicBezTo>
                    <a:pt x="20050" y="1057"/>
                    <a:pt x="18992" y="0"/>
                    <a:pt x="17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10415425" y="5462475"/>
              <a:ext cx="446025" cy="290025"/>
            </a:xfrm>
            <a:custGeom>
              <a:avLst/>
              <a:gdLst/>
              <a:ahLst/>
              <a:cxnLst/>
              <a:rect l="l" t="t" r="r" b="b"/>
              <a:pathLst>
                <a:path w="17841" h="11601" extrusionOk="0">
                  <a:moveTo>
                    <a:pt x="14330" y="1"/>
                  </a:moveTo>
                  <a:cubicBezTo>
                    <a:pt x="14258" y="1"/>
                    <a:pt x="14186" y="1"/>
                    <a:pt x="14115" y="1"/>
                  </a:cubicBezTo>
                  <a:lnTo>
                    <a:pt x="4134" y="36"/>
                  </a:lnTo>
                  <a:cubicBezTo>
                    <a:pt x="2880" y="53"/>
                    <a:pt x="1855" y="65"/>
                    <a:pt x="1109" y="75"/>
                  </a:cubicBezTo>
                  <a:lnTo>
                    <a:pt x="287" y="99"/>
                  </a:lnTo>
                  <a:cubicBezTo>
                    <a:pt x="99" y="106"/>
                    <a:pt x="1" y="115"/>
                    <a:pt x="1" y="123"/>
                  </a:cubicBezTo>
                  <a:cubicBezTo>
                    <a:pt x="1" y="132"/>
                    <a:pt x="99" y="140"/>
                    <a:pt x="287" y="147"/>
                  </a:cubicBezTo>
                  <a:lnTo>
                    <a:pt x="1110" y="171"/>
                  </a:lnTo>
                  <a:lnTo>
                    <a:pt x="4134" y="210"/>
                  </a:lnTo>
                  <a:lnTo>
                    <a:pt x="14116" y="246"/>
                  </a:lnTo>
                  <a:cubicBezTo>
                    <a:pt x="14207" y="246"/>
                    <a:pt x="14298" y="246"/>
                    <a:pt x="14389" y="246"/>
                  </a:cubicBezTo>
                  <a:cubicBezTo>
                    <a:pt x="14782" y="246"/>
                    <a:pt x="15169" y="250"/>
                    <a:pt x="15552" y="269"/>
                  </a:cubicBezTo>
                  <a:cubicBezTo>
                    <a:pt x="15786" y="281"/>
                    <a:pt x="16019" y="295"/>
                    <a:pt x="16245" y="325"/>
                  </a:cubicBezTo>
                  <a:cubicBezTo>
                    <a:pt x="16356" y="341"/>
                    <a:pt x="16469" y="361"/>
                    <a:pt x="16560" y="391"/>
                  </a:cubicBezTo>
                  <a:cubicBezTo>
                    <a:pt x="16636" y="418"/>
                    <a:pt x="16732" y="492"/>
                    <a:pt x="16804" y="557"/>
                  </a:cubicBezTo>
                  <a:cubicBezTo>
                    <a:pt x="17106" y="845"/>
                    <a:pt x="17220" y="1291"/>
                    <a:pt x="17282" y="1711"/>
                  </a:cubicBezTo>
                  <a:cubicBezTo>
                    <a:pt x="17340" y="2138"/>
                    <a:pt x="17360" y="2576"/>
                    <a:pt x="17393" y="2995"/>
                  </a:cubicBezTo>
                  <a:cubicBezTo>
                    <a:pt x="17515" y="4677"/>
                    <a:pt x="17591" y="6194"/>
                    <a:pt x="17641" y="7469"/>
                  </a:cubicBezTo>
                  <a:cubicBezTo>
                    <a:pt x="17678" y="8722"/>
                    <a:pt x="17708" y="9746"/>
                    <a:pt x="17731" y="10491"/>
                  </a:cubicBezTo>
                  <a:cubicBezTo>
                    <a:pt x="17741" y="10828"/>
                    <a:pt x="17748" y="11100"/>
                    <a:pt x="17754" y="11314"/>
                  </a:cubicBezTo>
                  <a:cubicBezTo>
                    <a:pt x="17762" y="11502"/>
                    <a:pt x="17769" y="11601"/>
                    <a:pt x="17778" y="11601"/>
                  </a:cubicBezTo>
                  <a:cubicBezTo>
                    <a:pt x="17786" y="11601"/>
                    <a:pt x="17795" y="11502"/>
                    <a:pt x="17803" y="11313"/>
                  </a:cubicBezTo>
                  <a:cubicBezTo>
                    <a:pt x="17809" y="11099"/>
                    <a:pt x="17816" y="10827"/>
                    <a:pt x="17826" y="10491"/>
                  </a:cubicBezTo>
                  <a:cubicBezTo>
                    <a:pt x="17838" y="9776"/>
                    <a:pt x="17840" y="8742"/>
                    <a:pt x="17813" y="7465"/>
                  </a:cubicBezTo>
                  <a:cubicBezTo>
                    <a:pt x="17785" y="6187"/>
                    <a:pt x="17727" y="4665"/>
                    <a:pt x="17618" y="2979"/>
                  </a:cubicBezTo>
                  <a:cubicBezTo>
                    <a:pt x="17586" y="2556"/>
                    <a:pt x="17571" y="2129"/>
                    <a:pt x="17514" y="1679"/>
                  </a:cubicBezTo>
                  <a:cubicBezTo>
                    <a:pt x="17448" y="1240"/>
                    <a:pt x="17341" y="745"/>
                    <a:pt x="16969" y="383"/>
                  </a:cubicBezTo>
                  <a:cubicBezTo>
                    <a:pt x="16871" y="296"/>
                    <a:pt x="16784" y="222"/>
                    <a:pt x="16643" y="165"/>
                  </a:cubicBezTo>
                  <a:cubicBezTo>
                    <a:pt x="16514" y="122"/>
                    <a:pt x="16397" y="103"/>
                    <a:pt x="16278" y="86"/>
                  </a:cubicBezTo>
                  <a:cubicBezTo>
                    <a:pt x="16039" y="53"/>
                    <a:pt x="15803" y="38"/>
                    <a:pt x="15564" y="25"/>
                  </a:cubicBezTo>
                  <a:cubicBezTo>
                    <a:pt x="15157" y="4"/>
                    <a:pt x="14744" y="1"/>
                    <a:pt x="1433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10814025" y="5468600"/>
              <a:ext cx="23075" cy="41200"/>
            </a:xfrm>
            <a:custGeom>
              <a:avLst/>
              <a:gdLst/>
              <a:ahLst/>
              <a:cxnLst/>
              <a:rect l="l" t="t" r="r" b="b"/>
              <a:pathLst>
                <a:path w="923" h="1648" extrusionOk="0">
                  <a:moveTo>
                    <a:pt x="526" y="1"/>
                  </a:moveTo>
                  <a:cubicBezTo>
                    <a:pt x="485" y="1"/>
                    <a:pt x="316" y="114"/>
                    <a:pt x="165" y="388"/>
                  </a:cubicBezTo>
                  <a:cubicBezTo>
                    <a:pt x="72" y="565"/>
                    <a:pt x="17" y="761"/>
                    <a:pt x="6" y="961"/>
                  </a:cubicBezTo>
                  <a:cubicBezTo>
                    <a:pt x="1" y="1075"/>
                    <a:pt x="10" y="1203"/>
                    <a:pt x="63" y="1333"/>
                  </a:cubicBezTo>
                  <a:cubicBezTo>
                    <a:pt x="112" y="1459"/>
                    <a:pt x="235" y="1596"/>
                    <a:pt x="396" y="1632"/>
                  </a:cubicBezTo>
                  <a:cubicBezTo>
                    <a:pt x="431" y="1642"/>
                    <a:pt x="469" y="1647"/>
                    <a:pt x="507" y="1647"/>
                  </a:cubicBezTo>
                  <a:cubicBezTo>
                    <a:pt x="635" y="1647"/>
                    <a:pt x="772" y="1590"/>
                    <a:pt x="840" y="1468"/>
                  </a:cubicBezTo>
                  <a:cubicBezTo>
                    <a:pt x="923" y="1316"/>
                    <a:pt x="899" y="1183"/>
                    <a:pt x="895" y="1081"/>
                  </a:cubicBezTo>
                  <a:cubicBezTo>
                    <a:pt x="881" y="892"/>
                    <a:pt x="856" y="704"/>
                    <a:pt x="819" y="519"/>
                  </a:cubicBezTo>
                  <a:cubicBezTo>
                    <a:pt x="755" y="209"/>
                    <a:pt x="679" y="24"/>
                    <a:pt x="645" y="24"/>
                  </a:cubicBezTo>
                  <a:cubicBezTo>
                    <a:pt x="645" y="24"/>
                    <a:pt x="644" y="25"/>
                    <a:pt x="644" y="25"/>
                  </a:cubicBezTo>
                  <a:cubicBezTo>
                    <a:pt x="609" y="32"/>
                    <a:pt x="627" y="229"/>
                    <a:pt x="646" y="542"/>
                  </a:cubicBezTo>
                  <a:cubicBezTo>
                    <a:pt x="656" y="699"/>
                    <a:pt x="666" y="884"/>
                    <a:pt x="668" y="1091"/>
                  </a:cubicBezTo>
                  <a:cubicBezTo>
                    <a:pt x="679" y="1286"/>
                    <a:pt x="646" y="1403"/>
                    <a:pt x="519" y="1403"/>
                  </a:cubicBezTo>
                  <a:cubicBezTo>
                    <a:pt x="500" y="1403"/>
                    <a:pt x="479" y="1400"/>
                    <a:pt x="456" y="1395"/>
                  </a:cubicBezTo>
                  <a:cubicBezTo>
                    <a:pt x="298" y="1363"/>
                    <a:pt x="228" y="1151"/>
                    <a:pt x="232" y="966"/>
                  </a:cubicBezTo>
                  <a:cubicBezTo>
                    <a:pt x="233" y="793"/>
                    <a:pt x="264" y="621"/>
                    <a:pt x="324" y="460"/>
                  </a:cubicBezTo>
                  <a:cubicBezTo>
                    <a:pt x="428" y="178"/>
                    <a:pt x="562" y="29"/>
                    <a:pt x="534" y="4"/>
                  </a:cubicBezTo>
                  <a:cubicBezTo>
                    <a:pt x="532" y="2"/>
                    <a:pt x="530" y="1"/>
                    <a:pt x="52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10546350" y="5564375"/>
              <a:ext cx="201550" cy="23550"/>
            </a:xfrm>
            <a:custGeom>
              <a:avLst/>
              <a:gdLst/>
              <a:ahLst/>
              <a:cxnLst/>
              <a:rect l="l" t="t" r="r" b="b"/>
              <a:pathLst>
                <a:path w="8062" h="942" extrusionOk="0">
                  <a:moveTo>
                    <a:pt x="1" y="1"/>
                  </a:moveTo>
                  <a:lnTo>
                    <a:pt x="1" y="941"/>
                  </a:lnTo>
                  <a:lnTo>
                    <a:pt x="8061" y="941"/>
                  </a:lnTo>
                  <a:lnTo>
                    <a:pt x="8061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10460350" y="4949075"/>
              <a:ext cx="24900" cy="490150"/>
            </a:xfrm>
            <a:custGeom>
              <a:avLst/>
              <a:gdLst/>
              <a:ahLst/>
              <a:cxnLst/>
              <a:rect l="l" t="t" r="r" b="b"/>
              <a:pathLst>
                <a:path w="996" h="19606" extrusionOk="0">
                  <a:moveTo>
                    <a:pt x="17" y="1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" y="2"/>
                    <a:pt x="15" y="277"/>
                    <a:pt x="55" y="772"/>
                  </a:cubicBezTo>
                  <a:cubicBezTo>
                    <a:pt x="99" y="1310"/>
                    <a:pt x="157" y="2016"/>
                    <a:pt x="227" y="2869"/>
                  </a:cubicBezTo>
                  <a:cubicBezTo>
                    <a:pt x="370" y="4638"/>
                    <a:pt x="541" y="7085"/>
                    <a:pt x="646" y="9792"/>
                  </a:cubicBezTo>
                  <a:cubicBezTo>
                    <a:pt x="749" y="12500"/>
                    <a:pt x="768" y="14953"/>
                    <a:pt x="762" y="16729"/>
                  </a:cubicBezTo>
                  <a:cubicBezTo>
                    <a:pt x="758" y="17585"/>
                    <a:pt x="755" y="18294"/>
                    <a:pt x="752" y="18832"/>
                  </a:cubicBezTo>
                  <a:cubicBezTo>
                    <a:pt x="751" y="19330"/>
                    <a:pt x="758" y="19604"/>
                    <a:pt x="775" y="19605"/>
                  </a:cubicBezTo>
                  <a:cubicBezTo>
                    <a:pt x="775" y="19605"/>
                    <a:pt x="775" y="19605"/>
                    <a:pt x="775" y="19605"/>
                  </a:cubicBezTo>
                  <a:cubicBezTo>
                    <a:pt x="792" y="19605"/>
                    <a:pt x="816" y="19331"/>
                    <a:pt x="848" y="18836"/>
                  </a:cubicBezTo>
                  <a:cubicBezTo>
                    <a:pt x="879" y="18339"/>
                    <a:pt x="910" y="17621"/>
                    <a:pt x="934" y="16732"/>
                  </a:cubicBezTo>
                  <a:cubicBezTo>
                    <a:pt x="986" y="14954"/>
                    <a:pt x="996" y="12495"/>
                    <a:pt x="890" y="9783"/>
                  </a:cubicBezTo>
                  <a:cubicBezTo>
                    <a:pt x="785" y="7071"/>
                    <a:pt x="587" y="4622"/>
                    <a:pt x="399" y="2852"/>
                  </a:cubicBezTo>
                  <a:cubicBezTo>
                    <a:pt x="306" y="1968"/>
                    <a:pt x="218" y="1254"/>
                    <a:pt x="149" y="762"/>
                  </a:cubicBezTo>
                  <a:cubicBezTo>
                    <a:pt x="81" y="271"/>
                    <a:pt x="35" y="1"/>
                    <a:pt x="1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10673475" y="4520950"/>
              <a:ext cx="168600" cy="912150"/>
            </a:xfrm>
            <a:custGeom>
              <a:avLst/>
              <a:gdLst/>
              <a:ahLst/>
              <a:cxnLst/>
              <a:rect l="l" t="t" r="r" b="b"/>
              <a:pathLst>
                <a:path w="6744" h="36486" extrusionOk="0">
                  <a:moveTo>
                    <a:pt x="7" y="0"/>
                  </a:moveTo>
                  <a:cubicBezTo>
                    <a:pt x="6" y="0"/>
                    <a:pt x="6" y="1"/>
                    <a:pt x="6" y="1"/>
                  </a:cubicBezTo>
                  <a:cubicBezTo>
                    <a:pt x="0" y="9"/>
                    <a:pt x="99" y="95"/>
                    <a:pt x="282" y="265"/>
                  </a:cubicBezTo>
                  <a:cubicBezTo>
                    <a:pt x="546" y="515"/>
                    <a:pt x="792" y="783"/>
                    <a:pt x="1018" y="1068"/>
                  </a:cubicBezTo>
                  <a:cubicBezTo>
                    <a:pt x="1613" y="1801"/>
                    <a:pt x="2316" y="3007"/>
                    <a:pt x="2763" y="4642"/>
                  </a:cubicBezTo>
                  <a:cubicBezTo>
                    <a:pt x="3231" y="6272"/>
                    <a:pt x="3413" y="8294"/>
                    <a:pt x="3663" y="10531"/>
                  </a:cubicBezTo>
                  <a:lnTo>
                    <a:pt x="4482" y="17809"/>
                  </a:lnTo>
                  <a:cubicBezTo>
                    <a:pt x="5083" y="22957"/>
                    <a:pt x="5627" y="27618"/>
                    <a:pt x="6025" y="31021"/>
                  </a:cubicBezTo>
                  <a:cubicBezTo>
                    <a:pt x="6231" y="32691"/>
                    <a:pt x="6400" y="34053"/>
                    <a:pt x="6520" y="35022"/>
                  </a:cubicBezTo>
                  <a:cubicBezTo>
                    <a:pt x="6580" y="35475"/>
                    <a:pt x="6630" y="35837"/>
                    <a:pt x="6667" y="36108"/>
                  </a:cubicBezTo>
                  <a:cubicBezTo>
                    <a:pt x="6703" y="36356"/>
                    <a:pt x="6725" y="36486"/>
                    <a:pt x="6734" y="36486"/>
                  </a:cubicBezTo>
                  <a:cubicBezTo>
                    <a:pt x="6734" y="36486"/>
                    <a:pt x="6734" y="36486"/>
                    <a:pt x="6734" y="36486"/>
                  </a:cubicBezTo>
                  <a:cubicBezTo>
                    <a:pt x="6743" y="36485"/>
                    <a:pt x="6737" y="36353"/>
                    <a:pt x="6716" y="36103"/>
                  </a:cubicBezTo>
                  <a:cubicBezTo>
                    <a:pt x="6690" y="35832"/>
                    <a:pt x="6657" y="35467"/>
                    <a:pt x="6614" y="35011"/>
                  </a:cubicBezTo>
                  <a:cubicBezTo>
                    <a:pt x="6513" y="34039"/>
                    <a:pt x="6371" y="32676"/>
                    <a:pt x="6197" y="31001"/>
                  </a:cubicBezTo>
                  <a:cubicBezTo>
                    <a:pt x="5818" y="27596"/>
                    <a:pt x="5298" y="22933"/>
                    <a:pt x="4725" y="17781"/>
                  </a:cubicBezTo>
                  <a:cubicBezTo>
                    <a:pt x="4428" y="15201"/>
                    <a:pt x="4145" y="12744"/>
                    <a:pt x="3887" y="10506"/>
                  </a:cubicBezTo>
                  <a:cubicBezTo>
                    <a:pt x="3625" y="8274"/>
                    <a:pt x="3425" y="6240"/>
                    <a:pt x="2929" y="4594"/>
                  </a:cubicBezTo>
                  <a:cubicBezTo>
                    <a:pt x="2454" y="2944"/>
                    <a:pt x="1717" y="1730"/>
                    <a:pt x="1093" y="1007"/>
                  </a:cubicBezTo>
                  <a:cubicBezTo>
                    <a:pt x="782" y="643"/>
                    <a:pt x="510" y="388"/>
                    <a:pt x="315" y="229"/>
                  </a:cubicBezTo>
                  <a:cubicBezTo>
                    <a:pt x="220" y="146"/>
                    <a:pt x="142" y="91"/>
                    <a:pt x="89" y="53"/>
                  </a:cubicBezTo>
                  <a:cubicBezTo>
                    <a:pt x="41" y="17"/>
                    <a:pt x="14" y="0"/>
                    <a:pt x="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11373325" y="4281325"/>
              <a:ext cx="757625" cy="551875"/>
            </a:xfrm>
            <a:custGeom>
              <a:avLst/>
              <a:gdLst/>
              <a:ahLst/>
              <a:cxnLst/>
              <a:rect l="l" t="t" r="r" b="b"/>
              <a:pathLst>
                <a:path w="30305" h="22075" extrusionOk="0">
                  <a:moveTo>
                    <a:pt x="22956" y="1"/>
                  </a:moveTo>
                  <a:cubicBezTo>
                    <a:pt x="22956" y="1"/>
                    <a:pt x="16319" y="11359"/>
                    <a:pt x="15697" y="11359"/>
                  </a:cubicBezTo>
                  <a:cubicBezTo>
                    <a:pt x="15684" y="11359"/>
                    <a:pt x="15675" y="11355"/>
                    <a:pt x="15667" y="11346"/>
                  </a:cubicBezTo>
                  <a:cubicBezTo>
                    <a:pt x="14681" y="10190"/>
                    <a:pt x="10226" y="5191"/>
                    <a:pt x="10226" y="5191"/>
                  </a:cubicBezTo>
                  <a:lnTo>
                    <a:pt x="1" y="7842"/>
                  </a:lnTo>
                  <a:cubicBezTo>
                    <a:pt x="1" y="7842"/>
                    <a:pt x="5347" y="20278"/>
                    <a:pt x="14356" y="21923"/>
                  </a:cubicBezTo>
                  <a:cubicBezTo>
                    <a:pt x="14916" y="22025"/>
                    <a:pt x="15460" y="22074"/>
                    <a:pt x="15987" y="22074"/>
                  </a:cubicBezTo>
                  <a:cubicBezTo>
                    <a:pt x="26421" y="22074"/>
                    <a:pt x="30304" y="2960"/>
                    <a:pt x="30304" y="2960"/>
                  </a:cubicBezTo>
                  <a:lnTo>
                    <a:pt x="22956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11928600" y="4044800"/>
              <a:ext cx="266550" cy="383175"/>
            </a:xfrm>
            <a:custGeom>
              <a:avLst/>
              <a:gdLst/>
              <a:ahLst/>
              <a:cxnLst/>
              <a:rect l="l" t="t" r="r" b="b"/>
              <a:pathLst>
                <a:path w="10662" h="15327" extrusionOk="0">
                  <a:moveTo>
                    <a:pt x="6484" y="0"/>
                  </a:moveTo>
                  <a:cubicBezTo>
                    <a:pt x="6331" y="0"/>
                    <a:pt x="6124" y="93"/>
                    <a:pt x="5842" y="335"/>
                  </a:cubicBezTo>
                  <a:cubicBezTo>
                    <a:pt x="4646" y="1366"/>
                    <a:pt x="2247" y="5726"/>
                    <a:pt x="2247" y="5726"/>
                  </a:cubicBezTo>
                  <a:cubicBezTo>
                    <a:pt x="1734" y="5072"/>
                    <a:pt x="1191" y="4903"/>
                    <a:pt x="767" y="4903"/>
                  </a:cubicBezTo>
                  <a:cubicBezTo>
                    <a:pt x="316" y="4903"/>
                    <a:pt x="1" y="5094"/>
                    <a:pt x="1" y="5094"/>
                  </a:cubicBezTo>
                  <a:cubicBezTo>
                    <a:pt x="1" y="5094"/>
                    <a:pt x="588" y="5915"/>
                    <a:pt x="1043" y="6876"/>
                  </a:cubicBezTo>
                  <a:cubicBezTo>
                    <a:pt x="1477" y="7795"/>
                    <a:pt x="466" y="9936"/>
                    <a:pt x="466" y="9936"/>
                  </a:cubicBezTo>
                  <a:lnTo>
                    <a:pt x="7284" y="15327"/>
                  </a:lnTo>
                  <a:cubicBezTo>
                    <a:pt x="7284" y="15327"/>
                    <a:pt x="8948" y="12017"/>
                    <a:pt x="9339" y="10943"/>
                  </a:cubicBezTo>
                  <a:cubicBezTo>
                    <a:pt x="10274" y="8368"/>
                    <a:pt x="10405" y="7394"/>
                    <a:pt x="10530" y="6860"/>
                  </a:cubicBezTo>
                  <a:cubicBezTo>
                    <a:pt x="10610" y="6521"/>
                    <a:pt x="10636" y="5166"/>
                    <a:pt x="10654" y="4093"/>
                  </a:cubicBezTo>
                  <a:cubicBezTo>
                    <a:pt x="10662" y="3598"/>
                    <a:pt x="10344" y="3213"/>
                    <a:pt x="9992" y="2865"/>
                  </a:cubicBezTo>
                  <a:cubicBezTo>
                    <a:pt x="9947" y="2821"/>
                    <a:pt x="9923" y="2727"/>
                    <a:pt x="9946" y="2553"/>
                  </a:cubicBezTo>
                  <a:cubicBezTo>
                    <a:pt x="10125" y="1143"/>
                    <a:pt x="9210" y="1021"/>
                    <a:pt x="8888" y="1021"/>
                  </a:cubicBezTo>
                  <a:cubicBezTo>
                    <a:pt x="8820" y="1021"/>
                    <a:pt x="8778" y="1026"/>
                    <a:pt x="8778" y="1026"/>
                  </a:cubicBezTo>
                  <a:cubicBezTo>
                    <a:pt x="8715" y="574"/>
                    <a:pt x="8476" y="425"/>
                    <a:pt x="8188" y="425"/>
                  </a:cubicBezTo>
                  <a:cubicBezTo>
                    <a:pt x="7632" y="425"/>
                    <a:pt x="6897" y="977"/>
                    <a:pt x="6897" y="977"/>
                  </a:cubicBezTo>
                  <a:cubicBezTo>
                    <a:pt x="6897" y="977"/>
                    <a:pt x="6980" y="0"/>
                    <a:pt x="6484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12060950" y="4067425"/>
              <a:ext cx="42050" cy="101250"/>
            </a:xfrm>
            <a:custGeom>
              <a:avLst/>
              <a:gdLst/>
              <a:ahLst/>
              <a:cxnLst/>
              <a:rect l="l" t="t" r="r" b="b"/>
              <a:pathLst>
                <a:path w="1682" h="4050" extrusionOk="0">
                  <a:moveTo>
                    <a:pt x="1598" y="1"/>
                  </a:moveTo>
                  <a:cubicBezTo>
                    <a:pt x="1576" y="1"/>
                    <a:pt x="1555" y="11"/>
                    <a:pt x="1542" y="37"/>
                  </a:cubicBezTo>
                  <a:cubicBezTo>
                    <a:pt x="901" y="1236"/>
                    <a:pt x="477" y="2622"/>
                    <a:pt x="31" y="3906"/>
                  </a:cubicBezTo>
                  <a:cubicBezTo>
                    <a:pt x="0" y="3993"/>
                    <a:pt x="72" y="4049"/>
                    <a:pt x="144" y="4049"/>
                  </a:cubicBezTo>
                  <a:cubicBezTo>
                    <a:pt x="192" y="4049"/>
                    <a:pt x="240" y="4025"/>
                    <a:pt x="260" y="3968"/>
                  </a:cubicBezTo>
                  <a:cubicBezTo>
                    <a:pt x="718" y="2695"/>
                    <a:pt x="1372" y="1409"/>
                    <a:pt x="1671" y="90"/>
                  </a:cubicBezTo>
                  <a:cubicBezTo>
                    <a:pt x="1682" y="41"/>
                    <a:pt x="1639" y="1"/>
                    <a:pt x="1598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12144475" y="4114875"/>
              <a:ext cx="33700" cy="79175"/>
            </a:xfrm>
            <a:custGeom>
              <a:avLst/>
              <a:gdLst/>
              <a:ahLst/>
              <a:cxnLst/>
              <a:rect l="l" t="t" r="r" b="b"/>
              <a:pathLst>
                <a:path w="1348" h="3167" extrusionOk="0">
                  <a:moveTo>
                    <a:pt x="1266" y="1"/>
                  </a:moveTo>
                  <a:cubicBezTo>
                    <a:pt x="1245" y="1"/>
                    <a:pt x="1224" y="11"/>
                    <a:pt x="1210" y="35"/>
                  </a:cubicBezTo>
                  <a:cubicBezTo>
                    <a:pt x="683" y="924"/>
                    <a:pt x="367" y="2048"/>
                    <a:pt x="31" y="3022"/>
                  </a:cubicBezTo>
                  <a:cubicBezTo>
                    <a:pt x="0" y="3109"/>
                    <a:pt x="71" y="3166"/>
                    <a:pt x="144" y="3166"/>
                  </a:cubicBezTo>
                  <a:cubicBezTo>
                    <a:pt x="192" y="3166"/>
                    <a:pt x="240" y="3142"/>
                    <a:pt x="260" y="3085"/>
                  </a:cubicBezTo>
                  <a:cubicBezTo>
                    <a:pt x="608" y="2123"/>
                    <a:pt x="1157" y="1096"/>
                    <a:pt x="1338" y="90"/>
                  </a:cubicBezTo>
                  <a:cubicBezTo>
                    <a:pt x="1347" y="40"/>
                    <a:pt x="1306" y="1"/>
                    <a:pt x="1266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12105350" y="4070500"/>
              <a:ext cx="44575" cy="112225"/>
            </a:xfrm>
            <a:custGeom>
              <a:avLst/>
              <a:gdLst/>
              <a:ahLst/>
              <a:cxnLst/>
              <a:rect l="l" t="t" r="r" b="b"/>
              <a:pathLst>
                <a:path w="1783" h="4489" extrusionOk="0">
                  <a:moveTo>
                    <a:pt x="1715" y="1"/>
                  </a:moveTo>
                  <a:cubicBezTo>
                    <a:pt x="1645" y="1"/>
                    <a:pt x="1286" y="998"/>
                    <a:pt x="829" y="2221"/>
                  </a:cubicBezTo>
                  <a:cubicBezTo>
                    <a:pt x="370" y="3456"/>
                    <a:pt x="0" y="4460"/>
                    <a:pt x="65" y="4488"/>
                  </a:cubicBezTo>
                  <a:cubicBezTo>
                    <a:pt x="66" y="4488"/>
                    <a:pt x="66" y="4488"/>
                    <a:pt x="67" y="4488"/>
                  </a:cubicBezTo>
                  <a:cubicBezTo>
                    <a:pt x="138" y="4488"/>
                    <a:pt x="604" y="3532"/>
                    <a:pt x="1059" y="2307"/>
                  </a:cubicBezTo>
                  <a:cubicBezTo>
                    <a:pt x="1523" y="1065"/>
                    <a:pt x="1783" y="20"/>
                    <a:pt x="1717" y="1"/>
                  </a:cubicBezTo>
                  <a:cubicBezTo>
                    <a:pt x="1717" y="1"/>
                    <a:pt x="1716" y="1"/>
                    <a:pt x="1715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12065425" y="6261250"/>
              <a:ext cx="374025" cy="145975"/>
            </a:xfrm>
            <a:custGeom>
              <a:avLst/>
              <a:gdLst/>
              <a:ahLst/>
              <a:cxnLst/>
              <a:rect l="l" t="t" r="r" b="b"/>
              <a:pathLst>
                <a:path w="14961" h="5839" extrusionOk="0">
                  <a:moveTo>
                    <a:pt x="588" y="0"/>
                  </a:moveTo>
                  <a:lnTo>
                    <a:pt x="0" y="5839"/>
                  </a:lnTo>
                  <a:lnTo>
                    <a:pt x="14961" y="5839"/>
                  </a:lnTo>
                  <a:cubicBezTo>
                    <a:pt x="14723" y="3973"/>
                    <a:pt x="13093" y="2917"/>
                    <a:pt x="9647" y="2917"/>
                  </a:cubicBezTo>
                  <a:cubicBezTo>
                    <a:pt x="9559" y="2917"/>
                    <a:pt x="9469" y="2918"/>
                    <a:pt x="9379" y="2919"/>
                  </a:cubicBezTo>
                  <a:lnTo>
                    <a:pt x="9658" y="0"/>
                  </a:lnTo>
                  <a:close/>
                </a:path>
              </a:pathLst>
            </a:custGeom>
            <a:solidFill>
              <a:srgbClr val="8C5C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1231762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1" y="1432"/>
                    <a:pt x="65" y="1442"/>
                  </a:cubicBezTo>
                  <a:cubicBezTo>
                    <a:pt x="67" y="1442"/>
                    <a:pt x="68" y="1442"/>
                    <a:pt x="70" y="1442"/>
                  </a:cubicBezTo>
                  <a:cubicBezTo>
                    <a:pt x="139" y="1442"/>
                    <a:pt x="267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1227837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4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4" y="11"/>
                  </a:cubicBezTo>
                  <a:cubicBezTo>
                    <a:pt x="1051" y="4"/>
                    <a:pt x="1041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1225130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7" y="0"/>
                  </a:moveTo>
                  <a:cubicBezTo>
                    <a:pt x="1185" y="0"/>
                    <a:pt x="1087" y="7"/>
                    <a:pt x="986" y="23"/>
                  </a:cubicBezTo>
                  <a:cubicBezTo>
                    <a:pt x="376" y="113"/>
                    <a:pt x="1" y="474"/>
                    <a:pt x="45" y="520"/>
                  </a:cubicBezTo>
                  <a:cubicBezTo>
                    <a:pt x="50" y="526"/>
                    <a:pt x="58" y="529"/>
                    <a:pt x="71" y="529"/>
                  </a:cubicBezTo>
                  <a:cubicBezTo>
                    <a:pt x="175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9" y="242"/>
                    <a:pt x="2026" y="237"/>
                    <a:pt x="2032" y="219"/>
                  </a:cubicBezTo>
                  <a:cubicBezTo>
                    <a:pt x="2056" y="170"/>
                    <a:pt x="1737" y="0"/>
                    <a:pt x="1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1207595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4" y="246"/>
                    <a:pt x="7203" y="246"/>
                  </a:cubicBezTo>
                  <a:cubicBezTo>
                    <a:pt x="11182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1207430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9" y="1"/>
                  </a:moveTo>
                  <a:cubicBezTo>
                    <a:pt x="194" y="1"/>
                    <a:pt x="1" y="46"/>
                    <a:pt x="3" y="65"/>
                  </a:cubicBezTo>
                  <a:cubicBezTo>
                    <a:pt x="5" y="106"/>
                    <a:pt x="350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10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50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5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1210337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6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1" y="2117"/>
                    <a:pt x="66" y="2139"/>
                  </a:cubicBezTo>
                  <a:cubicBezTo>
                    <a:pt x="67" y="2139"/>
                    <a:pt x="69" y="2139"/>
                    <a:pt x="71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4" y="506"/>
                    <a:pt x="582" y="5"/>
                    <a:pt x="517" y="1"/>
                  </a:cubicBezTo>
                  <a:cubicBezTo>
                    <a:pt x="516" y="1"/>
                    <a:pt x="516" y="1"/>
                    <a:pt x="51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1235172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2" y="0"/>
                  </a:moveTo>
                  <a:cubicBezTo>
                    <a:pt x="1237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4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2" y="11"/>
                    <a:pt x="1359" y="0"/>
                    <a:pt x="130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11187500" y="5022875"/>
              <a:ext cx="1162425" cy="1267875"/>
            </a:xfrm>
            <a:custGeom>
              <a:avLst/>
              <a:gdLst/>
              <a:ahLst/>
              <a:cxnLst/>
              <a:rect l="l" t="t" r="r" b="b"/>
              <a:pathLst>
                <a:path w="46497" h="50715" extrusionOk="0">
                  <a:moveTo>
                    <a:pt x="22" y="0"/>
                  </a:moveTo>
                  <a:lnTo>
                    <a:pt x="20" y="1052"/>
                  </a:lnTo>
                  <a:cubicBezTo>
                    <a:pt x="1" y="9158"/>
                    <a:pt x="6327" y="15081"/>
                    <a:pt x="14433" y="15108"/>
                  </a:cubicBezTo>
                  <a:cubicBezTo>
                    <a:pt x="15289" y="15111"/>
                    <a:pt x="16157" y="15112"/>
                    <a:pt x="17023" y="15112"/>
                  </a:cubicBezTo>
                  <a:cubicBezTo>
                    <a:pt x="19023" y="15112"/>
                    <a:pt x="21021" y="15107"/>
                    <a:pt x="22875" y="15107"/>
                  </a:cubicBezTo>
                  <a:cubicBezTo>
                    <a:pt x="25564" y="15107"/>
                    <a:pt x="27950" y="15119"/>
                    <a:pt x="29599" y="15176"/>
                  </a:cubicBezTo>
                  <a:cubicBezTo>
                    <a:pt x="31053" y="15227"/>
                    <a:pt x="32224" y="16383"/>
                    <a:pt x="32296" y="17836"/>
                  </a:cubicBezTo>
                  <a:lnTo>
                    <a:pt x="31943" y="50715"/>
                  </a:lnTo>
                  <a:lnTo>
                    <a:pt x="45529" y="50715"/>
                  </a:lnTo>
                  <a:lnTo>
                    <a:pt x="46496" y="16127"/>
                  </a:lnTo>
                  <a:cubicBezTo>
                    <a:pt x="46496" y="7177"/>
                    <a:pt x="41993" y="163"/>
                    <a:pt x="33043" y="128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11761400" y="6263525"/>
              <a:ext cx="374075" cy="145975"/>
            </a:xfrm>
            <a:custGeom>
              <a:avLst/>
              <a:gdLst/>
              <a:ahLst/>
              <a:cxnLst/>
              <a:rect l="l" t="t" r="r" b="b"/>
              <a:pathLst>
                <a:path w="14963" h="5839" extrusionOk="0">
                  <a:moveTo>
                    <a:pt x="590" y="1"/>
                  </a:moveTo>
                  <a:lnTo>
                    <a:pt x="1" y="5839"/>
                  </a:lnTo>
                  <a:lnTo>
                    <a:pt x="14962" y="5839"/>
                  </a:lnTo>
                  <a:cubicBezTo>
                    <a:pt x="14725" y="3975"/>
                    <a:pt x="13097" y="2918"/>
                    <a:pt x="9653" y="2918"/>
                  </a:cubicBezTo>
                  <a:cubicBezTo>
                    <a:pt x="9564" y="2918"/>
                    <a:pt x="9473" y="2919"/>
                    <a:pt x="9381" y="2920"/>
                  </a:cubicBezTo>
                  <a:lnTo>
                    <a:pt x="96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12009675" y="6338850"/>
              <a:ext cx="24575" cy="36075"/>
            </a:xfrm>
            <a:custGeom>
              <a:avLst/>
              <a:gdLst/>
              <a:ahLst/>
              <a:cxnLst/>
              <a:rect l="l" t="t" r="r" b="b"/>
              <a:pathLst>
                <a:path w="983" h="1443" extrusionOk="0">
                  <a:moveTo>
                    <a:pt x="917" y="1"/>
                  </a:moveTo>
                  <a:cubicBezTo>
                    <a:pt x="830" y="1"/>
                    <a:pt x="520" y="212"/>
                    <a:pt x="288" y="596"/>
                  </a:cubicBezTo>
                  <a:cubicBezTo>
                    <a:pt x="29" y="1020"/>
                    <a:pt x="0" y="1432"/>
                    <a:pt x="65" y="1442"/>
                  </a:cubicBezTo>
                  <a:cubicBezTo>
                    <a:pt x="66" y="1442"/>
                    <a:pt x="68" y="1442"/>
                    <a:pt x="69" y="1442"/>
                  </a:cubicBezTo>
                  <a:cubicBezTo>
                    <a:pt x="139" y="1442"/>
                    <a:pt x="266" y="1097"/>
                    <a:pt x="498" y="723"/>
                  </a:cubicBezTo>
                  <a:cubicBezTo>
                    <a:pt x="729" y="338"/>
                    <a:pt x="982" y="63"/>
                    <a:pt x="937" y="8"/>
                  </a:cubicBezTo>
                  <a:cubicBezTo>
                    <a:pt x="933" y="3"/>
                    <a:pt x="926" y="1"/>
                    <a:pt x="9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11970425" y="6333950"/>
              <a:ext cx="27300" cy="33900"/>
            </a:xfrm>
            <a:custGeom>
              <a:avLst/>
              <a:gdLst/>
              <a:ahLst/>
              <a:cxnLst/>
              <a:rect l="l" t="t" r="r" b="b"/>
              <a:pathLst>
                <a:path w="1092" h="1356" extrusionOk="0">
                  <a:moveTo>
                    <a:pt x="1027" y="0"/>
                  </a:moveTo>
                  <a:cubicBezTo>
                    <a:pt x="928" y="0"/>
                    <a:pt x="601" y="169"/>
                    <a:pt x="342" y="523"/>
                  </a:cubicBezTo>
                  <a:cubicBezTo>
                    <a:pt x="43" y="926"/>
                    <a:pt x="0" y="1344"/>
                    <a:pt x="63" y="1355"/>
                  </a:cubicBezTo>
                  <a:cubicBezTo>
                    <a:pt x="65" y="1355"/>
                    <a:pt x="67" y="1355"/>
                    <a:pt x="69" y="1355"/>
                  </a:cubicBezTo>
                  <a:cubicBezTo>
                    <a:pt x="139" y="1355"/>
                    <a:pt x="279" y="1017"/>
                    <a:pt x="540" y="668"/>
                  </a:cubicBezTo>
                  <a:cubicBezTo>
                    <a:pt x="802" y="306"/>
                    <a:pt x="1092" y="71"/>
                    <a:pt x="1055" y="11"/>
                  </a:cubicBezTo>
                  <a:cubicBezTo>
                    <a:pt x="1051" y="4"/>
                    <a:pt x="1042" y="0"/>
                    <a:pt x="10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11943350" y="6314350"/>
              <a:ext cx="51400" cy="13225"/>
            </a:xfrm>
            <a:custGeom>
              <a:avLst/>
              <a:gdLst/>
              <a:ahLst/>
              <a:cxnLst/>
              <a:rect l="l" t="t" r="r" b="b"/>
              <a:pathLst>
                <a:path w="2056" h="529" extrusionOk="0">
                  <a:moveTo>
                    <a:pt x="1276" y="0"/>
                  </a:moveTo>
                  <a:cubicBezTo>
                    <a:pt x="1184" y="0"/>
                    <a:pt x="1087" y="7"/>
                    <a:pt x="985" y="23"/>
                  </a:cubicBezTo>
                  <a:cubicBezTo>
                    <a:pt x="376" y="113"/>
                    <a:pt x="0" y="474"/>
                    <a:pt x="45" y="520"/>
                  </a:cubicBezTo>
                  <a:cubicBezTo>
                    <a:pt x="49" y="526"/>
                    <a:pt x="58" y="529"/>
                    <a:pt x="71" y="529"/>
                  </a:cubicBezTo>
                  <a:cubicBezTo>
                    <a:pt x="174" y="529"/>
                    <a:pt x="540" y="334"/>
                    <a:pt x="1022" y="265"/>
                  </a:cubicBezTo>
                  <a:cubicBezTo>
                    <a:pt x="1195" y="237"/>
                    <a:pt x="1359" y="230"/>
                    <a:pt x="1502" y="230"/>
                  </a:cubicBezTo>
                  <a:cubicBezTo>
                    <a:pt x="1685" y="230"/>
                    <a:pt x="1834" y="242"/>
                    <a:pt x="1927" y="242"/>
                  </a:cubicBezTo>
                  <a:cubicBezTo>
                    <a:pt x="1988" y="242"/>
                    <a:pt x="2025" y="237"/>
                    <a:pt x="2030" y="219"/>
                  </a:cubicBezTo>
                  <a:cubicBezTo>
                    <a:pt x="2055" y="170"/>
                    <a:pt x="1736" y="0"/>
                    <a:pt x="12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11768000" y="6388600"/>
              <a:ext cx="360200" cy="6150"/>
            </a:xfrm>
            <a:custGeom>
              <a:avLst/>
              <a:gdLst/>
              <a:ahLst/>
              <a:cxnLst/>
              <a:rect l="l" t="t" r="r" b="b"/>
              <a:pathLst>
                <a:path w="14408" h="246" extrusionOk="0">
                  <a:moveTo>
                    <a:pt x="7203" y="1"/>
                  </a:moveTo>
                  <a:cubicBezTo>
                    <a:pt x="3225" y="1"/>
                    <a:pt x="0" y="55"/>
                    <a:pt x="0" y="123"/>
                  </a:cubicBezTo>
                  <a:cubicBezTo>
                    <a:pt x="0" y="190"/>
                    <a:pt x="3223" y="246"/>
                    <a:pt x="7203" y="246"/>
                  </a:cubicBezTo>
                  <a:cubicBezTo>
                    <a:pt x="11183" y="246"/>
                    <a:pt x="14407" y="190"/>
                    <a:pt x="14407" y="123"/>
                  </a:cubicBezTo>
                  <a:cubicBezTo>
                    <a:pt x="14407" y="56"/>
                    <a:pt x="11181" y="1"/>
                    <a:pt x="72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11766350" y="6315100"/>
              <a:ext cx="123475" cy="77475"/>
            </a:xfrm>
            <a:custGeom>
              <a:avLst/>
              <a:gdLst/>
              <a:ahLst/>
              <a:cxnLst/>
              <a:rect l="l" t="t" r="r" b="b"/>
              <a:pathLst>
                <a:path w="4939" h="3099" extrusionOk="0">
                  <a:moveTo>
                    <a:pt x="528" y="1"/>
                  </a:moveTo>
                  <a:cubicBezTo>
                    <a:pt x="194" y="1"/>
                    <a:pt x="0" y="46"/>
                    <a:pt x="3" y="65"/>
                  </a:cubicBezTo>
                  <a:cubicBezTo>
                    <a:pt x="4" y="106"/>
                    <a:pt x="348" y="98"/>
                    <a:pt x="886" y="190"/>
                  </a:cubicBezTo>
                  <a:cubicBezTo>
                    <a:pt x="1422" y="279"/>
                    <a:pt x="2150" y="503"/>
                    <a:pt x="2856" y="936"/>
                  </a:cubicBezTo>
                  <a:cubicBezTo>
                    <a:pt x="3560" y="1374"/>
                    <a:pt x="4086" y="1924"/>
                    <a:pt x="4406" y="2364"/>
                  </a:cubicBezTo>
                  <a:cubicBezTo>
                    <a:pt x="4720" y="2792"/>
                    <a:pt x="4867" y="3099"/>
                    <a:pt x="4909" y="3099"/>
                  </a:cubicBezTo>
                  <a:cubicBezTo>
                    <a:pt x="4911" y="3099"/>
                    <a:pt x="4912" y="3099"/>
                    <a:pt x="4913" y="3098"/>
                  </a:cubicBezTo>
                  <a:cubicBezTo>
                    <a:pt x="4938" y="3089"/>
                    <a:pt x="4846" y="2748"/>
                    <a:pt x="4549" y="2266"/>
                  </a:cubicBezTo>
                  <a:cubicBezTo>
                    <a:pt x="4255" y="1786"/>
                    <a:pt x="3723" y="1186"/>
                    <a:pt x="2985" y="728"/>
                  </a:cubicBezTo>
                  <a:cubicBezTo>
                    <a:pt x="2244" y="273"/>
                    <a:pt x="1470" y="65"/>
                    <a:pt x="909" y="19"/>
                  </a:cubicBezTo>
                  <a:cubicBezTo>
                    <a:pt x="768" y="6"/>
                    <a:pt x="640" y="1"/>
                    <a:pt x="5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11795425" y="6265875"/>
              <a:ext cx="14850" cy="53500"/>
            </a:xfrm>
            <a:custGeom>
              <a:avLst/>
              <a:gdLst/>
              <a:ahLst/>
              <a:cxnLst/>
              <a:rect l="l" t="t" r="r" b="b"/>
              <a:pathLst>
                <a:path w="594" h="2140" extrusionOk="0">
                  <a:moveTo>
                    <a:pt x="515" y="1"/>
                  </a:moveTo>
                  <a:cubicBezTo>
                    <a:pt x="447" y="1"/>
                    <a:pt x="348" y="475"/>
                    <a:pt x="227" y="1056"/>
                  </a:cubicBezTo>
                  <a:cubicBezTo>
                    <a:pt x="105" y="1640"/>
                    <a:pt x="0" y="2117"/>
                    <a:pt x="66" y="2139"/>
                  </a:cubicBezTo>
                  <a:cubicBezTo>
                    <a:pt x="67" y="2139"/>
                    <a:pt x="69" y="2139"/>
                    <a:pt x="70" y="2139"/>
                  </a:cubicBezTo>
                  <a:cubicBezTo>
                    <a:pt x="139" y="2139"/>
                    <a:pt x="342" y="1692"/>
                    <a:pt x="467" y="1106"/>
                  </a:cubicBezTo>
                  <a:cubicBezTo>
                    <a:pt x="593" y="506"/>
                    <a:pt x="582" y="5"/>
                    <a:pt x="517" y="1"/>
                  </a:cubicBezTo>
                  <a:cubicBezTo>
                    <a:pt x="516" y="1"/>
                    <a:pt x="516" y="1"/>
                    <a:pt x="51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12043775" y="6347000"/>
              <a:ext cx="35325" cy="44575"/>
            </a:xfrm>
            <a:custGeom>
              <a:avLst/>
              <a:gdLst/>
              <a:ahLst/>
              <a:cxnLst/>
              <a:rect l="l" t="t" r="r" b="b"/>
              <a:pathLst>
                <a:path w="1413" h="1783" extrusionOk="0">
                  <a:moveTo>
                    <a:pt x="1301" y="0"/>
                  </a:moveTo>
                  <a:cubicBezTo>
                    <a:pt x="1236" y="0"/>
                    <a:pt x="1141" y="14"/>
                    <a:pt x="1024" y="51"/>
                  </a:cubicBezTo>
                  <a:cubicBezTo>
                    <a:pt x="808" y="121"/>
                    <a:pt x="518" y="290"/>
                    <a:pt x="302" y="578"/>
                  </a:cubicBezTo>
                  <a:cubicBezTo>
                    <a:pt x="88" y="867"/>
                    <a:pt x="8" y="1194"/>
                    <a:pt x="6" y="1421"/>
                  </a:cubicBezTo>
                  <a:cubicBezTo>
                    <a:pt x="0" y="1649"/>
                    <a:pt x="54" y="1782"/>
                    <a:pt x="85" y="1782"/>
                  </a:cubicBezTo>
                  <a:cubicBezTo>
                    <a:pt x="86" y="1782"/>
                    <a:pt x="86" y="1782"/>
                    <a:pt x="87" y="1782"/>
                  </a:cubicBezTo>
                  <a:cubicBezTo>
                    <a:pt x="157" y="1782"/>
                    <a:pt x="122" y="1226"/>
                    <a:pt x="499" y="725"/>
                  </a:cubicBezTo>
                  <a:cubicBezTo>
                    <a:pt x="871" y="220"/>
                    <a:pt x="1413" y="92"/>
                    <a:pt x="1394" y="25"/>
                  </a:cubicBezTo>
                  <a:cubicBezTo>
                    <a:pt x="1391" y="11"/>
                    <a:pt x="1358" y="0"/>
                    <a:pt x="130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11010775" y="5026075"/>
              <a:ext cx="1077200" cy="1264675"/>
            </a:xfrm>
            <a:custGeom>
              <a:avLst/>
              <a:gdLst/>
              <a:ahLst/>
              <a:cxnLst/>
              <a:rect l="l" t="t" r="r" b="b"/>
              <a:pathLst>
                <a:path w="43088" h="50587" extrusionOk="0">
                  <a:moveTo>
                    <a:pt x="29635" y="0"/>
                  </a:moveTo>
                  <a:lnTo>
                    <a:pt x="21" y="62"/>
                  </a:lnTo>
                  <a:lnTo>
                    <a:pt x="19" y="1113"/>
                  </a:lnTo>
                  <a:cubicBezTo>
                    <a:pt x="0" y="9219"/>
                    <a:pt x="2918" y="14953"/>
                    <a:pt x="11024" y="14980"/>
                  </a:cubicBezTo>
                  <a:cubicBezTo>
                    <a:pt x="11880" y="14983"/>
                    <a:pt x="12748" y="14984"/>
                    <a:pt x="13614" y="14984"/>
                  </a:cubicBezTo>
                  <a:cubicBezTo>
                    <a:pt x="15614" y="14984"/>
                    <a:pt x="17612" y="14979"/>
                    <a:pt x="19466" y="14979"/>
                  </a:cubicBezTo>
                  <a:cubicBezTo>
                    <a:pt x="22155" y="14979"/>
                    <a:pt x="24541" y="14991"/>
                    <a:pt x="26190" y="15048"/>
                  </a:cubicBezTo>
                  <a:cubicBezTo>
                    <a:pt x="27644" y="15099"/>
                    <a:pt x="28815" y="16255"/>
                    <a:pt x="28887" y="17708"/>
                  </a:cubicBezTo>
                  <a:lnTo>
                    <a:pt x="28534" y="50587"/>
                  </a:lnTo>
                  <a:lnTo>
                    <a:pt x="42120" y="50587"/>
                  </a:lnTo>
                  <a:lnTo>
                    <a:pt x="43087" y="15999"/>
                  </a:lnTo>
                  <a:cubicBezTo>
                    <a:pt x="43087" y="7049"/>
                    <a:pt x="38584" y="35"/>
                    <a:pt x="29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11386900" y="3613850"/>
              <a:ext cx="351425" cy="616575"/>
            </a:xfrm>
            <a:custGeom>
              <a:avLst/>
              <a:gdLst/>
              <a:ahLst/>
              <a:cxnLst/>
              <a:rect l="l" t="t" r="r" b="b"/>
              <a:pathLst>
                <a:path w="14057" h="24663" extrusionOk="0">
                  <a:moveTo>
                    <a:pt x="4034" y="1"/>
                  </a:moveTo>
                  <a:lnTo>
                    <a:pt x="1" y="20362"/>
                  </a:lnTo>
                  <a:cubicBezTo>
                    <a:pt x="1129" y="21493"/>
                    <a:pt x="2301" y="22602"/>
                    <a:pt x="3669" y="23426"/>
                  </a:cubicBezTo>
                  <a:cubicBezTo>
                    <a:pt x="4898" y="24164"/>
                    <a:pt x="6307" y="24663"/>
                    <a:pt x="7733" y="24663"/>
                  </a:cubicBezTo>
                  <a:cubicBezTo>
                    <a:pt x="7896" y="24663"/>
                    <a:pt x="8060" y="24656"/>
                    <a:pt x="8223" y="24643"/>
                  </a:cubicBezTo>
                  <a:cubicBezTo>
                    <a:pt x="10606" y="24446"/>
                    <a:pt x="12775" y="22654"/>
                    <a:pt x="13416" y="20351"/>
                  </a:cubicBezTo>
                  <a:cubicBezTo>
                    <a:pt x="14057" y="18047"/>
                    <a:pt x="13127" y="15391"/>
                    <a:pt x="11188" y="13992"/>
                  </a:cubicBezTo>
                  <a:cubicBezTo>
                    <a:pt x="10007" y="13139"/>
                    <a:pt x="8520" y="12730"/>
                    <a:pt x="7465" y="11725"/>
                  </a:cubicBezTo>
                  <a:cubicBezTo>
                    <a:pt x="5958" y="10290"/>
                    <a:pt x="5687" y="8017"/>
                    <a:pt x="5572" y="5939"/>
                  </a:cubicBezTo>
                  <a:cubicBezTo>
                    <a:pt x="5457" y="3860"/>
                    <a:pt x="5349" y="1615"/>
                    <a:pt x="4034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10873500" y="3538850"/>
              <a:ext cx="485000" cy="646675"/>
            </a:xfrm>
            <a:custGeom>
              <a:avLst/>
              <a:gdLst/>
              <a:ahLst/>
              <a:cxnLst/>
              <a:rect l="l" t="t" r="r" b="b"/>
              <a:pathLst>
                <a:path w="19400" h="25867" extrusionOk="0">
                  <a:moveTo>
                    <a:pt x="15562" y="0"/>
                  </a:moveTo>
                  <a:cubicBezTo>
                    <a:pt x="12320" y="1109"/>
                    <a:pt x="9861" y="4224"/>
                    <a:pt x="9536" y="7635"/>
                  </a:cubicBezTo>
                  <a:cubicBezTo>
                    <a:pt x="9338" y="9698"/>
                    <a:pt x="9731" y="12134"/>
                    <a:pt x="8199" y="13529"/>
                  </a:cubicBezTo>
                  <a:cubicBezTo>
                    <a:pt x="7037" y="14585"/>
                    <a:pt x="5272" y="14520"/>
                    <a:pt x="3798" y="15059"/>
                  </a:cubicBezTo>
                  <a:cubicBezTo>
                    <a:pt x="2004" y="15717"/>
                    <a:pt x="621" y="17386"/>
                    <a:pt x="312" y="19270"/>
                  </a:cubicBezTo>
                  <a:cubicBezTo>
                    <a:pt x="1" y="21155"/>
                    <a:pt x="773" y="23181"/>
                    <a:pt x="2261" y="24378"/>
                  </a:cubicBezTo>
                  <a:cubicBezTo>
                    <a:pt x="3680" y="25522"/>
                    <a:pt x="5562" y="25867"/>
                    <a:pt x="7406" y="25867"/>
                  </a:cubicBezTo>
                  <a:cubicBezTo>
                    <a:pt x="7689" y="25867"/>
                    <a:pt x="7971" y="25858"/>
                    <a:pt x="8251" y="25844"/>
                  </a:cubicBezTo>
                  <a:cubicBezTo>
                    <a:pt x="11378" y="25678"/>
                    <a:pt x="14635" y="24703"/>
                    <a:pt x="16702" y="22350"/>
                  </a:cubicBezTo>
                  <a:cubicBezTo>
                    <a:pt x="19045" y="19681"/>
                    <a:pt x="19400" y="15818"/>
                    <a:pt x="19179" y="12273"/>
                  </a:cubicBezTo>
                  <a:cubicBezTo>
                    <a:pt x="18956" y="8728"/>
                    <a:pt x="18278" y="5139"/>
                    <a:pt x="18984" y="1658"/>
                  </a:cubicBezTo>
                  <a:lnTo>
                    <a:pt x="15562" y="0"/>
                  </a:ln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10854225" y="4048925"/>
              <a:ext cx="955100" cy="978725"/>
            </a:xfrm>
            <a:custGeom>
              <a:avLst/>
              <a:gdLst/>
              <a:ahLst/>
              <a:cxnLst/>
              <a:rect l="l" t="t" r="r" b="b"/>
              <a:pathLst>
                <a:path w="38204" h="39149" extrusionOk="0">
                  <a:moveTo>
                    <a:pt x="13997" y="0"/>
                  </a:moveTo>
                  <a:cubicBezTo>
                    <a:pt x="13997" y="0"/>
                    <a:pt x="13883" y="51"/>
                    <a:pt x="13662" y="72"/>
                  </a:cubicBezTo>
                  <a:lnTo>
                    <a:pt x="13575" y="81"/>
                  </a:lnTo>
                  <a:cubicBezTo>
                    <a:pt x="6190" y="788"/>
                    <a:pt x="1" y="8360"/>
                    <a:pt x="779" y="15739"/>
                  </a:cubicBezTo>
                  <a:lnTo>
                    <a:pt x="7826" y="15863"/>
                  </a:lnTo>
                  <a:lnTo>
                    <a:pt x="9442" y="27165"/>
                  </a:lnTo>
                  <a:lnTo>
                    <a:pt x="6283" y="39148"/>
                  </a:lnTo>
                  <a:lnTo>
                    <a:pt x="6283" y="39148"/>
                  </a:lnTo>
                  <a:lnTo>
                    <a:pt x="31504" y="39068"/>
                  </a:lnTo>
                  <a:cubicBezTo>
                    <a:pt x="31504" y="39068"/>
                    <a:pt x="31039" y="32050"/>
                    <a:pt x="31102" y="22829"/>
                  </a:cubicBezTo>
                  <a:lnTo>
                    <a:pt x="36775" y="20033"/>
                  </a:lnTo>
                  <a:cubicBezTo>
                    <a:pt x="37705" y="19576"/>
                    <a:pt x="38204" y="18535"/>
                    <a:pt x="37962" y="17529"/>
                  </a:cubicBezTo>
                  <a:cubicBezTo>
                    <a:pt x="34201" y="1884"/>
                    <a:pt x="25270" y="17"/>
                    <a:pt x="21222" y="17"/>
                  </a:cubicBezTo>
                  <a:cubicBezTo>
                    <a:pt x="19953" y="17"/>
                    <a:pt x="19163" y="200"/>
                    <a:pt x="19163" y="200"/>
                  </a:cubicBezTo>
                  <a:cubicBezTo>
                    <a:pt x="18429" y="99"/>
                    <a:pt x="17690" y="49"/>
                    <a:pt x="16950" y="49"/>
                  </a:cubicBezTo>
                  <a:cubicBezTo>
                    <a:pt x="16574" y="49"/>
                    <a:pt x="16198" y="62"/>
                    <a:pt x="15822" y="88"/>
                  </a:cubicBezTo>
                  <a:cubicBezTo>
                    <a:pt x="15149" y="137"/>
                    <a:pt x="14502" y="200"/>
                    <a:pt x="13892" y="272"/>
                  </a:cubicBezTo>
                  <a:lnTo>
                    <a:pt x="139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10992925" y="4135900"/>
              <a:ext cx="509625" cy="12275"/>
            </a:xfrm>
            <a:custGeom>
              <a:avLst/>
              <a:gdLst/>
              <a:ahLst/>
              <a:cxnLst/>
              <a:rect l="l" t="t" r="r" b="b"/>
              <a:pathLst>
                <a:path w="20385" h="491" extrusionOk="0">
                  <a:moveTo>
                    <a:pt x="10193" y="1"/>
                  </a:moveTo>
                  <a:cubicBezTo>
                    <a:pt x="4562" y="1"/>
                    <a:pt x="0" y="111"/>
                    <a:pt x="0" y="246"/>
                  </a:cubicBezTo>
                  <a:cubicBezTo>
                    <a:pt x="0" y="382"/>
                    <a:pt x="4564" y="490"/>
                    <a:pt x="10193" y="490"/>
                  </a:cubicBezTo>
                  <a:cubicBezTo>
                    <a:pt x="15821" y="490"/>
                    <a:pt x="20384" y="382"/>
                    <a:pt x="20384" y="246"/>
                  </a:cubicBezTo>
                  <a:cubicBezTo>
                    <a:pt x="20384" y="111"/>
                    <a:pt x="15822" y="1"/>
                    <a:pt x="10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907575" y="42443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8" y="0"/>
                  </a:moveTo>
                  <a:cubicBezTo>
                    <a:pt x="6938" y="0"/>
                    <a:pt x="0" y="110"/>
                    <a:pt x="0" y="246"/>
                  </a:cubicBezTo>
                  <a:cubicBezTo>
                    <a:pt x="0" y="380"/>
                    <a:pt x="6938" y="490"/>
                    <a:pt x="15498" y="490"/>
                  </a:cubicBezTo>
                  <a:cubicBezTo>
                    <a:pt x="24055" y="490"/>
                    <a:pt x="30992" y="380"/>
                    <a:pt x="30992" y="246"/>
                  </a:cubicBezTo>
                  <a:cubicBezTo>
                    <a:pt x="30992" y="110"/>
                    <a:pt x="24055" y="0"/>
                    <a:pt x="15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0870950" y="4379550"/>
              <a:ext cx="774825" cy="12275"/>
            </a:xfrm>
            <a:custGeom>
              <a:avLst/>
              <a:gdLst/>
              <a:ahLst/>
              <a:cxnLst/>
              <a:rect l="l" t="t" r="r" b="b"/>
              <a:pathLst>
                <a:path w="30993" h="491" extrusionOk="0">
                  <a:moveTo>
                    <a:pt x="15497" y="1"/>
                  </a:moveTo>
                  <a:cubicBezTo>
                    <a:pt x="6938" y="1"/>
                    <a:pt x="0" y="111"/>
                    <a:pt x="0" y="246"/>
                  </a:cubicBezTo>
                  <a:cubicBezTo>
                    <a:pt x="0" y="381"/>
                    <a:pt x="6938" y="491"/>
                    <a:pt x="15497" y="491"/>
                  </a:cubicBezTo>
                  <a:cubicBezTo>
                    <a:pt x="24054" y="491"/>
                    <a:pt x="30992" y="381"/>
                    <a:pt x="30992" y="246"/>
                  </a:cubicBezTo>
                  <a:cubicBezTo>
                    <a:pt x="30992" y="111"/>
                    <a:pt x="24054" y="1"/>
                    <a:pt x="154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0941725" y="4512500"/>
              <a:ext cx="774825" cy="12250"/>
            </a:xfrm>
            <a:custGeom>
              <a:avLst/>
              <a:gdLst/>
              <a:ahLst/>
              <a:cxnLst/>
              <a:rect l="l" t="t" r="r" b="b"/>
              <a:pathLst>
                <a:path w="30993" h="490" extrusionOk="0">
                  <a:moveTo>
                    <a:pt x="15497" y="0"/>
                  </a:moveTo>
                  <a:cubicBezTo>
                    <a:pt x="6937" y="0"/>
                    <a:pt x="0" y="110"/>
                    <a:pt x="0" y="246"/>
                  </a:cubicBezTo>
                  <a:cubicBezTo>
                    <a:pt x="0" y="380"/>
                    <a:pt x="6937" y="490"/>
                    <a:pt x="15497" y="490"/>
                  </a:cubicBezTo>
                  <a:cubicBezTo>
                    <a:pt x="24053" y="490"/>
                    <a:pt x="30992" y="380"/>
                    <a:pt x="30992" y="246"/>
                  </a:cubicBezTo>
                  <a:cubicBezTo>
                    <a:pt x="30992" y="110"/>
                    <a:pt x="24053" y="0"/>
                    <a:pt x="154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1038450" y="4688400"/>
              <a:ext cx="558325" cy="12275"/>
            </a:xfrm>
            <a:custGeom>
              <a:avLst/>
              <a:gdLst/>
              <a:ahLst/>
              <a:cxnLst/>
              <a:rect l="l" t="t" r="r" b="b"/>
              <a:pathLst>
                <a:path w="22333" h="491" extrusionOk="0">
                  <a:moveTo>
                    <a:pt x="11167" y="1"/>
                  </a:moveTo>
                  <a:cubicBezTo>
                    <a:pt x="4999" y="1"/>
                    <a:pt x="0" y="111"/>
                    <a:pt x="0" y="246"/>
                  </a:cubicBezTo>
                  <a:cubicBezTo>
                    <a:pt x="0" y="382"/>
                    <a:pt x="5000" y="490"/>
                    <a:pt x="11167" y="490"/>
                  </a:cubicBezTo>
                  <a:cubicBezTo>
                    <a:pt x="17333" y="490"/>
                    <a:pt x="22332" y="382"/>
                    <a:pt x="22332" y="246"/>
                  </a:cubicBezTo>
                  <a:cubicBezTo>
                    <a:pt x="22332" y="111"/>
                    <a:pt x="17335" y="1"/>
                    <a:pt x="11167" y="1"/>
                  </a:cubicBezTo>
                  <a:close/>
                </a:path>
              </a:pathLst>
            </a:custGeom>
            <a:solidFill>
              <a:srgbClr val="CCA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1070350" y="4826100"/>
              <a:ext cx="558350" cy="12275"/>
            </a:xfrm>
            <a:custGeom>
              <a:avLst/>
              <a:gdLst/>
              <a:ahLst/>
              <a:cxnLst/>
              <a:rect l="l" t="t" r="r" b="b"/>
              <a:pathLst>
                <a:path w="22334" h="491" extrusionOk="0">
                  <a:moveTo>
                    <a:pt x="11259" y="1"/>
                  </a:moveTo>
                  <a:cubicBezTo>
                    <a:pt x="11229" y="1"/>
                    <a:pt x="11198" y="1"/>
                    <a:pt x="11167" y="1"/>
                  </a:cubicBezTo>
                  <a:cubicBezTo>
                    <a:pt x="4999" y="1"/>
                    <a:pt x="0" y="110"/>
                    <a:pt x="0" y="245"/>
                  </a:cubicBezTo>
                  <a:cubicBezTo>
                    <a:pt x="0" y="381"/>
                    <a:pt x="4999" y="491"/>
                    <a:pt x="11167" y="491"/>
                  </a:cubicBezTo>
                  <a:cubicBezTo>
                    <a:pt x="17334" y="491"/>
                    <a:pt x="22333" y="381"/>
                    <a:pt x="22333" y="245"/>
                  </a:cubicBezTo>
                  <a:cubicBezTo>
                    <a:pt x="22333" y="110"/>
                    <a:pt x="17384" y="1"/>
                    <a:pt x="112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1052750" y="4963775"/>
              <a:ext cx="558350" cy="12250"/>
            </a:xfrm>
            <a:custGeom>
              <a:avLst/>
              <a:gdLst/>
              <a:ahLst/>
              <a:cxnLst/>
              <a:rect l="l" t="t" r="r" b="b"/>
              <a:pathLst>
                <a:path w="22334" h="490" extrusionOk="0">
                  <a:moveTo>
                    <a:pt x="11167" y="0"/>
                  </a:moveTo>
                  <a:cubicBezTo>
                    <a:pt x="4999" y="0"/>
                    <a:pt x="0" y="109"/>
                    <a:pt x="0" y="244"/>
                  </a:cubicBezTo>
                  <a:cubicBezTo>
                    <a:pt x="0" y="380"/>
                    <a:pt x="4999" y="490"/>
                    <a:pt x="11167" y="490"/>
                  </a:cubicBezTo>
                  <a:cubicBezTo>
                    <a:pt x="17334" y="490"/>
                    <a:pt x="22333" y="380"/>
                    <a:pt x="22333" y="244"/>
                  </a:cubicBezTo>
                  <a:cubicBezTo>
                    <a:pt x="22333" y="109"/>
                    <a:pt x="17334" y="0"/>
                    <a:pt x="111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1136700" y="4260100"/>
              <a:ext cx="53875" cy="267900"/>
            </a:xfrm>
            <a:custGeom>
              <a:avLst/>
              <a:gdLst/>
              <a:ahLst/>
              <a:cxnLst/>
              <a:rect l="l" t="t" r="r" b="b"/>
              <a:pathLst>
                <a:path w="2155" h="10716" extrusionOk="0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6" y="1"/>
                    <a:pt x="1" y="156"/>
                    <a:pt x="4" y="433"/>
                  </a:cubicBezTo>
                  <a:cubicBezTo>
                    <a:pt x="6" y="711"/>
                    <a:pt x="26" y="1112"/>
                    <a:pt x="63" y="1607"/>
                  </a:cubicBezTo>
                  <a:cubicBezTo>
                    <a:pt x="136" y="2598"/>
                    <a:pt x="297" y="3964"/>
                    <a:pt x="589" y="5453"/>
                  </a:cubicBezTo>
                  <a:cubicBezTo>
                    <a:pt x="881" y="6941"/>
                    <a:pt x="1245" y="8267"/>
                    <a:pt x="1551" y="9212"/>
                  </a:cubicBezTo>
                  <a:cubicBezTo>
                    <a:pt x="1703" y="9685"/>
                    <a:pt x="1838" y="10064"/>
                    <a:pt x="1940" y="10323"/>
                  </a:cubicBezTo>
                  <a:cubicBezTo>
                    <a:pt x="2039" y="10577"/>
                    <a:pt x="2101" y="10716"/>
                    <a:pt x="2119" y="10716"/>
                  </a:cubicBezTo>
                  <a:cubicBezTo>
                    <a:pt x="2119" y="10716"/>
                    <a:pt x="2119" y="10716"/>
                    <a:pt x="2119" y="10716"/>
                  </a:cubicBezTo>
                  <a:cubicBezTo>
                    <a:pt x="2155" y="10705"/>
                    <a:pt x="1980" y="10116"/>
                    <a:pt x="1716" y="9162"/>
                  </a:cubicBezTo>
                  <a:cubicBezTo>
                    <a:pt x="1454" y="8209"/>
                    <a:pt x="1119" y="6886"/>
                    <a:pt x="829" y="5405"/>
                  </a:cubicBezTo>
                  <a:cubicBezTo>
                    <a:pt x="540" y="3925"/>
                    <a:pt x="353" y="2572"/>
                    <a:pt x="235" y="1590"/>
                  </a:cubicBezTo>
                  <a:cubicBezTo>
                    <a:pt x="117" y="610"/>
                    <a:pt x="60" y="0"/>
                    <a:pt x="2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1158650" y="4058600"/>
              <a:ext cx="321100" cy="166850"/>
            </a:xfrm>
            <a:custGeom>
              <a:avLst/>
              <a:gdLst/>
              <a:ahLst/>
              <a:cxnLst/>
              <a:rect l="l" t="t" r="r" b="b"/>
              <a:pathLst>
                <a:path w="12844" h="6674" extrusionOk="0">
                  <a:moveTo>
                    <a:pt x="147" y="1"/>
                  </a:moveTo>
                  <a:cubicBezTo>
                    <a:pt x="138" y="1"/>
                    <a:pt x="117" y="67"/>
                    <a:pt x="83" y="195"/>
                  </a:cubicBezTo>
                  <a:cubicBezTo>
                    <a:pt x="41" y="386"/>
                    <a:pt x="18" y="582"/>
                    <a:pt x="15" y="778"/>
                  </a:cubicBezTo>
                  <a:cubicBezTo>
                    <a:pt x="1" y="1286"/>
                    <a:pt x="119" y="2049"/>
                    <a:pt x="571" y="2855"/>
                  </a:cubicBezTo>
                  <a:cubicBezTo>
                    <a:pt x="1015" y="3665"/>
                    <a:pt x="1808" y="4460"/>
                    <a:pt x="2816" y="5120"/>
                  </a:cubicBezTo>
                  <a:cubicBezTo>
                    <a:pt x="3341" y="5469"/>
                    <a:pt x="3890" y="5782"/>
                    <a:pt x="4456" y="6058"/>
                  </a:cubicBezTo>
                  <a:cubicBezTo>
                    <a:pt x="5050" y="6339"/>
                    <a:pt x="5706" y="6575"/>
                    <a:pt x="6412" y="6651"/>
                  </a:cubicBezTo>
                  <a:cubicBezTo>
                    <a:pt x="6559" y="6666"/>
                    <a:pt x="6705" y="6673"/>
                    <a:pt x="6850" y="6673"/>
                  </a:cubicBezTo>
                  <a:cubicBezTo>
                    <a:pt x="8113" y="6673"/>
                    <a:pt x="9257" y="6115"/>
                    <a:pt x="10104" y="5455"/>
                  </a:cubicBezTo>
                  <a:cubicBezTo>
                    <a:pt x="11064" y="4704"/>
                    <a:pt x="11716" y="3800"/>
                    <a:pt x="12133" y="2989"/>
                  </a:cubicBezTo>
                  <a:cubicBezTo>
                    <a:pt x="12549" y="2173"/>
                    <a:pt x="12721" y="1443"/>
                    <a:pt x="12792" y="941"/>
                  </a:cubicBezTo>
                  <a:cubicBezTo>
                    <a:pt x="12828" y="689"/>
                    <a:pt x="12840" y="492"/>
                    <a:pt x="12842" y="358"/>
                  </a:cubicBezTo>
                  <a:cubicBezTo>
                    <a:pt x="12843" y="224"/>
                    <a:pt x="12840" y="154"/>
                    <a:pt x="12831" y="154"/>
                  </a:cubicBezTo>
                  <a:cubicBezTo>
                    <a:pt x="12831" y="154"/>
                    <a:pt x="12831" y="154"/>
                    <a:pt x="12831" y="154"/>
                  </a:cubicBezTo>
                  <a:cubicBezTo>
                    <a:pt x="12809" y="154"/>
                    <a:pt x="12795" y="435"/>
                    <a:pt x="12699" y="926"/>
                  </a:cubicBezTo>
                  <a:cubicBezTo>
                    <a:pt x="12560" y="1619"/>
                    <a:pt x="12317" y="2287"/>
                    <a:pt x="11980" y="2909"/>
                  </a:cubicBezTo>
                  <a:cubicBezTo>
                    <a:pt x="11554" y="3690"/>
                    <a:pt x="10902" y="4561"/>
                    <a:pt x="9967" y="5277"/>
                  </a:cubicBezTo>
                  <a:cubicBezTo>
                    <a:pt x="9140" y="5908"/>
                    <a:pt x="8044" y="6429"/>
                    <a:pt x="6855" y="6429"/>
                  </a:cubicBezTo>
                  <a:cubicBezTo>
                    <a:pt x="6718" y="6429"/>
                    <a:pt x="6579" y="6422"/>
                    <a:pt x="6439" y="6408"/>
                  </a:cubicBezTo>
                  <a:cubicBezTo>
                    <a:pt x="5096" y="6252"/>
                    <a:pt x="3938" y="5550"/>
                    <a:pt x="2941" y="4933"/>
                  </a:cubicBezTo>
                  <a:cubicBezTo>
                    <a:pt x="1946" y="4295"/>
                    <a:pt x="1168" y="3538"/>
                    <a:pt x="722" y="2769"/>
                  </a:cubicBezTo>
                  <a:cubicBezTo>
                    <a:pt x="266" y="2002"/>
                    <a:pt x="125" y="1272"/>
                    <a:pt x="111" y="778"/>
                  </a:cubicBezTo>
                  <a:cubicBezTo>
                    <a:pt x="92" y="278"/>
                    <a:pt x="173" y="5"/>
                    <a:pt x="148" y="1"/>
                  </a:cubicBezTo>
                  <a:cubicBezTo>
                    <a:pt x="147" y="1"/>
                    <a:pt x="147" y="1"/>
                    <a:pt x="147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1921925" y="3834900"/>
              <a:ext cx="100125" cy="230625"/>
            </a:xfrm>
            <a:custGeom>
              <a:avLst/>
              <a:gdLst/>
              <a:ahLst/>
              <a:cxnLst/>
              <a:rect l="l" t="t" r="r" b="b"/>
              <a:pathLst>
                <a:path w="4005" h="9225" extrusionOk="0">
                  <a:moveTo>
                    <a:pt x="1114" y="0"/>
                  </a:moveTo>
                  <a:lnTo>
                    <a:pt x="0" y="7920"/>
                  </a:lnTo>
                  <a:lnTo>
                    <a:pt x="4005" y="9224"/>
                  </a:lnTo>
                  <a:lnTo>
                    <a:pt x="1114" y="0"/>
                  </a:lnTo>
                  <a:close/>
                </a:path>
              </a:pathLst>
            </a:custGeom>
            <a:solidFill>
              <a:srgbClr val="AFA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11402625" y="3913075"/>
              <a:ext cx="619425" cy="861750"/>
            </a:xfrm>
            <a:custGeom>
              <a:avLst/>
              <a:gdLst/>
              <a:ahLst/>
              <a:cxnLst/>
              <a:rect l="l" t="t" r="r" b="b"/>
              <a:pathLst>
                <a:path w="24777" h="34470" extrusionOk="0">
                  <a:moveTo>
                    <a:pt x="6051" y="0"/>
                  </a:moveTo>
                  <a:lnTo>
                    <a:pt x="0" y="27864"/>
                  </a:lnTo>
                  <a:lnTo>
                    <a:pt x="18759" y="34470"/>
                  </a:lnTo>
                  <a:lnTo>
                    <a:pt x="24777" y="6097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11871575" y="3860125"/>
              <a:ext cx="229450" cy="914700"/>
            </a:xfrm>
            <a:custGeom>
              <a:avLst/>
              <a:gdLst/>
              <a:ahLst/>
              <a:cxnLst/>
              <a:rect l="l" t="t" r="r" b="b"/>
              <a:pathLst>
                <a:path w="9178" h="36588" extrusionOk="0">
                  <a:moveTo>
                    <a:pt x="9177" y="0"/>
                  </a:moveTo>
                  <a:lnTo>
                    <a:pt x="6019" y="8215"/>
                  </a:lnTo>
                  <a:lnTo>
                    <a:pt x="1" y="36588"/>
                  </a:lnTo>
                  <a:lnTo>
                    <a:pt x="3015" y="27737"/>
                  </a:lnTo>
                  <a:lnTo>
                    <a:pt x="917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11612150" y="3981575"/>
              <a:ext cx="360125" cy="127325"/>
            </a:xfrm>
            <a:custGeom>
              <a:avLst/>
              <a:gdLst/>
              <a:ahLst/>
              <a:cxnLst/>
              <a:rect l="l" t="t" r="r" b="b"/>
              <a:pathLst>
                <a:path w="14405" h="5093" extrusionOk="0">
                  <a:moveTo>
                    <a:pt x="33" y="1"/>
                  </a:moveTo>
                  <a:cubicBezTo>
                    <a:pt x="28" y="1"/>
                    <a:pt x="25" y="2"/>
                    <a:pt x="24" y="3"/>
                  </a:cubicBezTo>
                  <a:cubicBezTo>
                    <a:pt x="1" y="67"/>
                    <a:pt x="3198" y="1257"/>
                    <a:pt x="7163" y="2662"/>
                  </a:cubicBezTo>
                  <a:cubicBezTo>
                    <a:pt x="11016" y="4027"/>
                    <a:pt x="14179" y="5092"/>
                    <a:pt x="14373" y="5092"/>
                  </a:cubicBezTo>
                  <a:cubicBezTo>
                    <a:pt x="14378" y="5092"/>
                    <a:pt x="14382" y="5091"/>
                    <a:pt x="14382" y="5090"/>
                  </a:cubicBezTo>
                  <a:cubicBezTo>
                    <a:pt x="14404" y="5025"/>
                    <a:pt x="11209" y="3836"/>
                    <a:pt x="7244" y="2431"/>
                  </a:cubicBezTo>
                  <a:cubicBezTo>
                    <a:pt x="3390" y="1066"/>
                    <a:pt x="229" y="1"/>
                    <a:pt x="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11570325" y="4022175"/>
              <a:ext cx="328875" cy="237025"/>
            </a:xfrm>
            <a:custGeom>
              <a:avLst/>
              <a:gdLst/>
              <a:ahLst/>
              <a:cxnLst/>
              <a:rect l="l" t="t" r="r" b="b"/>
              <a:pathLst>
                <a:path w="13155" h="9481" extrusionOk="0">
                  <a:moveTo>
                    <a:pt x="1021" y="1"/>
                  </a:moveTo>
                  <a:lnTo>
                    <a:pt x="0" y="5436"/>
                  </a:lnTo>
                  <a:lnTo>
                    <a:pt x="12059" y="9480"/>
                  </a:lnTo>
                  <a:lnTo>
                    <a:pt x="13154" y="4070"/>
                  </a:lnTo>
                  <a:lnTo>
                    <a:pt x="102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11918675" y="4149100"/>
              <a:ext cx="49125" cy="21750"/>
            </a:xfrm>
            <a:custGeom>
              <a:avLst/>
              <a:gdLst/>
              <a:ahLst/>
              <a:cxnLst/>
              <a:rect l="l" t="t" r="r" b="b"/>
              <a:pathLst>
                <a:path w="1965" h="870" extrusionOk="0">
                  <a:moveTo>
                    <a:pt x="72" y="1"/>
                  </a:moveTo>
                  <a:cubicBezTo>
                    <a:pt x="47" y="1"/>
                    <a:pt x="31" y="6"/>
                    <a:pt x="27" y="16"/>
                  </a:cubicBezTo>
                  <a:cubicBezTo>
                    <a:pt x="0" y="77"/>
                    <a:pt x="405" y="316"/>
                    <a:pt x="933" y="547"/>
                  </a:cubicBezTo>
                  <a:cubicBezTo>
                    <a:pt x="1375" y="741"/>
                    <a:pt x="1761" y="869"/>
                    <a:pt x="1891" y="869"/>
                  </a:cubicBezTo>
                  <a:cubicBezTo>
                    <a:pt x="1917" y="869"/>
                    <a:pt x="1932" y="864"/>
                    <a:pt x="1937" y="854"/>
                  </a:cubicBezTo>
                  <a:cubicBezTo>
                    <a:pt x="1965" y="793"/>
                    <a:pt x="1558" y="554"/>
                    <a:pt x="1031" y="323"/>
                  </a:cubicBezTo>
                  <a:cubicBezTo>
                    <a:pt x="589" y="129"/>
                    <a:pt x="202" y="1"/>
                    <a:pt x="7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11916275" y="4175450"/>
              <a:ext cx="49150" cy="21725"/>
            </a:xfrm>
            <a:custGeom>
              <a:avLst/>
              <a:gdLst/>
              <a:ahLst/>
              <a:cxnLst/>
              <a:rect l="l" t="t" r="r" b="b"/>
              <a:pathLst>
                <a:path w="1966" h="869" extrusionOk="0">
                  <a:moveTo>
                    <a:pt x="73" y="1"/>
                  </a:moveTo>
                  <a:cubicBezTo>
                    <a:pt x="47" y="1"/>
                    <a:pt x="32" y="5"/>
                    <a:pt x="27" y="16"/>
                  </a:cubicBezTo>
                  <a:cubicBezTo>
                    <a:pt x="1" y="77"/>
                    <a:pt x="406" y="315"/>
                    <a:pt x="933" y="546"/>
                  </a:cubicBezTo>
                  <a:cubicBezTo>
                    <a:pt x="1375" y="741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7" y="854"/>
                  </a:cubicBezTo>
                  <a:cubicBezTo>
                    <a:pt x="1965" y="793"/>
                    <a:pt x="1560" y="554"/>
                    <a:pt x="1032" y="323"/>
                  </a:cubicBezTo>
                  <a:cubicBezTo>
                    <a:pt x="590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11911775" y="420032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1"/>
                  </a:moveTo>
                  <a:cubicBezTo>
                    <a:pt x="47" y="1"/>
                    <a:pt x="32" y="6"/>
                    <a:pt x="27" y="16"/>
                  </a:cubicBezTo>
                  <a:cubicBezTo>
                    <a:pt x="1" y="78"/>
                    <a:pt x="406" y="315"/>
                    <a:pt x="934" y="548"/>
                  </a:cubicBezTo>
                  <a:cubicBezTo>
                    <a:pt x="1376" y="742"/>
                    <a:pt x="1764" y="870"/>
                    <a:pt x="1894" y="870"/>
                  </a:cubicBezTo>
                  <a:cubicBezTo>
                    <a:pt x="1919" y="870"/>
                    <a:pt x="1934" y="865"/>
                    <a:pt x="1939" y="855"/>
                  </a:cubicBezTo>
                  <a:cubicBezTo>
                    <a:pt x="1965" y="793"/>
                    <a:pt x="1560" y="555"/>
                    <a:pt x="1032" y="323"/>
                  </a:cubicBezTo>
                  <a:cubicBezTo>
                    <a:pt x="591" y="129"/>
                    <a:pt x="203" y="1"/>
                    <a:pt x="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11906025" y="4225325"/>
              <a:ext cx="49125" cy="21725"/>
            </a:xfrm>
            <a:custGeom>
              <a:avLst/>
              <a:gdLst/>
              <a:ahLst/>
              <a:cxnLst/>
              <a:rect l="l" t="t" r="r" b="b"/>
              <a:pathLst>
                <a:path w="1965" h="869" extrusionOk="0">
                  <a:moveTo>
                    <a:pt x="73" y="0"/>
                  </a:moveTo>
                  <a:cubicBezTo>
                    <a:pt x="47" y="0"/>
                    <a:pt x="32" y="5"/>
                    <a:pt x="27" y="15"/>
                  </a:cubicBezTo>
                  <a:cubicBezTo>
                    <a:pt x="1" y="76"/>
                    <a:pt x="406" y="315"/>
                    <a:pt x="934" y="546"/>
                  </a:cubicBezTo>
                  <a:cubicBezTo>
                    <a:pt x="1375" y="740"/>
                    <a:pt x="1762" y="869"/>
                    <a:pt x="1892" y="869"/>
                  </a:cubicBezTo>
                  <a:cubicBezTo>
                    <a:pt x="1917" y="869"/>
                    <a:pt x="1933" y="864"/>
                    <a:pt x="1938" y="854"/>
                  </a:cubicBezTo>
                  <a:cubicBezTo>
                    <a:pt x="1964" y="791"/>
                    <a:pt x="1560" y="554"/>
                    <a:pt x="1031" y="322"/>
                  </a:cubicBezTo>
                  <a:cubicBezTo>
                    <a:pt x="590" y="128"/>
                    <a:pt x="202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11898475" y="4252875"/>
              <a:ext cx="49150" cy="21750"/>
            </a:xfrm>
            <a:custGeom>
              <a:avLst/>
              <a:gdLst/>
              <a:ahLst/>
              <a:cxnLst/>
              <a:rect l="l" t="t" r="r" b="b"/>
              <a:pathLst>
                <a:path w="1966" h="870" extrusionOk="0">
                  <a:moveTo>
                    <a:pt x="73" y="0"/>
                  </a:moveTo>
                  <a:cubicBezTo>
                    <a:pt x="48" y="0"/>
                    <a:pt x="33" y="5"/>
                    <a:pt x="28" y="15"/>
                  </a:cubicBezTo>
                  <a:cubicBezTo>
                    <a:pt x="1" y="77"/>
                    <a:pt x="406" y="316"/>
                    <a:pt x="934" y="547"/>
                  </a:cubicBezTo>
                  <a:cubicBezTo>
                    <a:pt x="1375" y="741"/>
                    <a:pt x="1763" y="869"/>
                    <a:pt x="1893" y="869"/>
                  </a:cubicBezTo>
                  <a:cubicBezTo>
                    <a:pt x="1918" y="869"/>
                    <a:pt x="1934" y="864"/>
                    <a:pt x="1939" y="854"/>
                  </a:cubicBezTo>
                  <a:cubicBezTo>
                    <a:pt x="1965" y="792"/>
                    <a:pt x="1560" y="555"/>
                    <a:pt x="1032" y="322"/>
                  </a:cubicBezTo>
                  <a:cubicBezTo>
                    <a:pt x="590" y="128"/>
                    <a:pt x="201" y="0"/>
                    <a:pt x="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11808600" y="4295150"/>
              <a:ext cx="115875" cy="145075"/>
            </a:xfrm>
            <a:custGeom>
              <a:avLst/>
              <a:gdLst/>
              <a:ahLst/>
              <a:cxnLst/>
              <a:rect l="l" t="t" r="r" b="b"/>
              <a:pathLst>
                <a:path w="4635" h="5803" extrusionOk="0">
                  <a:moveTo>
                    <a:pt x="1097" y="1"/>
                  </a:moveTo>
                  <a:lnTo>
                    <a:pt x="1" y="4585"/>
                  </a:lnTo>
                  <a:lnTo>
                    <a:pt x="3606" y="5802"/>
                  </a:lnTo>
                  <a:lnTo>
                    <a:pt x="4634" y="1195"/>
                  </a:lnTo>
                  <a:lnTo>
                    <a:pt x="1097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11499325" y="4524875"/>
              <a:ext cx="309300" cy="181100"/>
            </a:xfrm>
            <a:custGeom>
              <a:avLst/>
              <a:gdLst/>
              <a:ahLst/>
              <a:cxnLst/>
              <a:rect l="l" t="t" r="r" b="b"/>
              <a:pathLst>
                <a:path w="12372" h="7244" extrusionOk="0">
                  <a:moveTo>
                    <a:pt x="789" y="0"/>
                  </a:moveTo>
                  <a:lnTo>
                    <a:pt x="0" y="3476"/>
                  </a:lnTo>
                  <a:lnTo>
                    <a:pt x="11754" y="7243"/>
                  </a:lnTo>
                  <a:lnTo>
                    <a:pt x="12372" y="3713"/>
                  </a:lnTo>
                  <a:lnTo>
                    <a:pt x="78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11684125" y="4253225"/>
              <a:ext cx="115850" cy="145075"/>
            </a:xfrm>
            <a:custGeom>
              <a:avLst/>
              <a:gdLst/>
              <a:ahLst/>
              <a:cxnLst/>
              <a:rect l="l" t="t" r="r" b="b"/>
              <a:pathLst>
                <a:path w="4634" h="5803" extrusionOk="0">
                  <a:moveTo>
                    <a:pt x="1096" y="1"/>
                  </a:moveTo>
                  <a:lnTo>
                    <a:pt x="0" y="4585"/>
                  </a:lnTo>
                  <a:lnTo>
                    <a:pt x="3605" y="5802"/>
                  </a:lnTo>
                  <a:lnTo>
                    <a:pt x="4633" y="1195"/>
                  </a:lnTo>
                  <a:lnTo>
                    <a:pt x="1096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11529925" y="4201875"/>
              <a:ext cx="115775" cy="144675"/>
            </a:xfrm>
            <a:custGeom>
              <a:avLst/>
              <a:gdLst/>
              <a:ahLst/>
              <a:cxnLst/>
              <a:rect l="l" t="t" r="r" b="b"/>
              <a:pathLst>
                <a:path w="4631" h="5787" extrusionOk="0">
                  <a:moveTo>
                    <a:pt x="1115" y="1"/>
                  </a:moveTo>
                  <a:cubicBezTo>
                    <a:pt x="1102" y="1"/>
                    <a:pt x="1090" y="10"/>
                    <a:pt x="1087" y="24"/>
                  </a:cubicBezTo>
                  <a:lnTo>
                    <a:pt x="4" y="4552"/>
                  </a:lnTo>
                  <a:cubicBezTo>
                    <a:pt x="0" y="4567"/>
                    <a:pt x="8" y="4581"/>
                    <a:pt x="22" y="4586"/>
                  </a:cubicBezTo>
                  <a:lnTo>
                    <a:pt x="3574" y="5785"/>
                  </a:lnTo>
                  <a:cubicBezTo>
                    <a:pt x="3577" y="5786"/>
                    <a:pt x="3580" y="5787"/>
                    <a:pt x="3583" y="5787"/>
                  </a:cubicBezTo>
                  <a:cubicBezTo>
                    <a:pt x="3596" y="5787"/>
                    <a:pt x="3608" y="5778"/>
                    <a:pt x="3611" y="5764"/>
                  </a:cubicBezTo>
                  <a:lnTo>
                    <a:pt x="4627" y="1212"/>
                  </a:lnTo>
                  <a:cubicBezTo>
                    <a:pt x="4630" y="1197"/>
                    <a:pt x="4622" y="1184"/>
                    <a:pt x="4608" y="1179"/>
                  </a:cubicBezTo>
                  <a:lnTo>
                    <a:pt x="1124" y="3"/>
                  </a:lnTo>
                  <a:cubicBezTo>
                    <a:pt x="1121" y="1"/>
                    <a:pt x="1118" y="1"/>
                    <a:pt x="111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11515175" y="4363700"/>
              <a:ext cx="372775" cy="118100"/>
            </a:xfrm>
            <a:custGeom>
              <a:avLst/>
              <a:gdLst/>
              <a:ahLst/>
              <a:cxnLst/>
              <a:rect l="l" t="t" r="r" b="b"/>
              <a:pathLst>
                <a:path w="14911" h="4724" extrusionOk="0">
                  <a:moveTo>
                    <a:pt x="17" y="1"/>
                  </a:moveTo>
                  <a:cubicBezTo>
                    <a:pt x="10" y="1"/>
                    <a:pt x="6" y="2"/>
                    <a:pt x="5" y="4"/>
                  </a:cubicBezTo>
                  <a:cubicBezTo>
                    <a:pt x="1" y="21"/>
                    <a:pt x="205" y="102"/>
                    <a:pt x="577" y="235"/>
                  </a:cubicBezTo>
                  <a:lnTo>
                    <a:pt x="2163" y="777"/>
                  </a:lnTo>
                  <a:cubicBezTo>
                    <a:pt x="3504" y="1226"/>
                    <a:pt x="5362" y="1829"/>
                    <a:pt x="7419" y="2479"/>
                  </a:cubicBezTo>
                  <a:cubicBezTo>
                    <a:pt x="9476" y="3130"/>
                    <a:pt x="11341" y="3707"/>
                    <a:pt x="12696" y="4112"/>
                  </a:cubicBezTo>
                  <a:lnTo>
                    <a:pt x="14304" y="4581"/>
                  </a:lnTo>
                  <a:cubicBezTo>
                    <a:pt x="14641" y="4673"/>
                    <a:pt x="14846" y="4723"/>
                    <a:pt x="14894" y="4723"/>
                  </a:cubicBezTo>
                  <a:cubicBezTo>
                    <a:pt x="14901" y="4723"/>
                    <a:pt x="14904" y="4722"/>
                    <a:pt x="14905" y="4721"/>
                  </a:cubicBezTo>
                  <a:cubicBezTo>
                    <a:pt x="14911" y="4705"/>
                    <a:pt x="14707" y="4624"/>
                    <a:pt x="14335" y="4490"/>
                  </a:cubicBezTo>
                  <a:lnTo>
                    <a:pt x="12751" y="3948"/>
                  </a:lnTo>
                  <a:cubicBezTo>
                    <a:pt x="11409" y="3500"/>
                    <a:pt x="9551" y="2897"/>
                    <a:pt x="7492" y="2245"/>
                  </a:cubicBezTo>
                  <a:cubicBezTo>
                    <a:pt x="5434" y="1594"/>
                    <a:pt x="3568" y="1018"/>
                    <a:pt x="2213" y="611"/>
                  </a:cubicBezTo>
                  <a:lnTo>
                    <a:pt x="605" y="144"/>
                  </a:lnTo>
                  <a:cubicBezTo>
                    <a:pt x="271" y="52"/>
                    <a:pt x="66" y="1"/>
                    <a:pt x="1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1502475" y="4395675"/>
              <a:ext cx="371550" cy="117725"/>
            </a:xfrm>
            <a:custGeom>
              <a:avLst/>
              <a:gdLst/>
              <a:ahLst/>
              <a:cxnLst/>
              <a:rect l="l" t="t" r="r" b="b"/>
              <a:pathLst>
                <a:path w="14862" h="4709" extrusionOk="0">
                  <a:moveTo>
                    <a:pt x="18" y="0"/>
                  </a:moveTo>
                  <a:cubicBezTo>
                    <a:pt x="11" y="0"/>
                    <a:pt x="7" y="1"/>
                    <a:pt x="7" y="3"/>
                  </a:cubicBezTo>
                  <a:cubicBezTo>
                    <a:pt x="1" y="20"/>
                    <a:pt x="204" y="101"/>
                    <a:pt x="576" y="234"/>
                  </a:cubicBezTo>
                  <a:lnTo>
                    <a:pt x="2155" y="775"/>
                  </a:lnTo>
                  <a:cubicBezTo>
                    <a:pt x="3493" y="1222"/>
                    <a:pt x="5345" y="1822"/>
                    <a:pt x="7395" y="2471"/>
                  </a:cubicBezTo>
                  <a:cubicBezTo>
                    <a:pt x="9444" y="3119"/>
                    <a:pt x="11304" y="3694"/>
                    <a:pt x="12655" y="4099"/>
                  </a:cubicBezTo>
                  <a:lnTo>
                    <a:pt x="14257" y="4565"/>
                  </a:lnTo>
                  <a:cubicBezTo>
                    <a:pt x="14593" y="4657"/>
                    <a:pt x="14799" y="4708"/>
                    <a:pt x="14845" y="4708"/>
                  </a:cubicBezTo>
                  <a:cubicBezTo>
                    <a:pt x="14852" y="4708"/>
                    <a:pt x="14855" y="4707"/>
                    <a:pt x="14856" y="4705"/>
                  </a:cubicBezTo>
                  <a:cubicBezTo>
                    <a:pt x="14861" y="4689"/>
                    <a:pt x="14659" y="4608"/>
                    <a:pt x="14288" y="4474"/>
                  </a:cubicBezTo>
                  <a:lnTo>
                    <a:pt x="12709" y="3934"/>
                  </a:lnTo>
                  <a:cubicBezTo>
                    <a:pt x="11372" y="3486"/>
                    <a:pt x="9521" y="2886"/>
                    <a:pt x="7469" y="2237"/>
                  </a:cubicBezTo>
                  <a:cubicBezTo>
                    <a:pt x="5417" y="1588"/>
                    <a:pt x="3557" y="1013"/>
                    <a:pt x="2207" y="609"/>
                  </a:cubicBezTo>
                  <a:lnTo>
                    <a:pt x="604" y="142"/>
                  </a:lnTo>
                  <a:cubicBezTo>
                    <a:pt x="272" y="51"/>
                    <a:pt x="68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1497200" y="4438475"/>
              <a:ext cx="360525" cy="114175"/>
            </a:xfrm>
            <a:custGeom>
              <a:avLst/>
              <a:gdLst/>
              <a:ahLst/>
              <a:cxnLst/>
              <a:rect l="l" t="t" r="r" b="b"/>
              <a:pathLst>
                <a:path w="14421" h="4567" extrusionOk="0">
                  <a:moveTo>
                    <a:pt x="18" y="0"/>
                  </a:moveTo>
                  <a:cubicBezTo>
                    <a:pt x="11" y="0"/>
                    <a:pt x="7" y="2"/>
                    <a:pt x="7" y="4"/>
                  </a:cubicBezTo>
                  <a:cubicBezTo>
                    <a:pt x="1" y="19"/>
                    <a:pt x="198" y="98"/>
                    <a:pt x="558" y="228"/>
                  </a:cubicBezTo>
                  <a:lnTo>
                    <a:pt x="2091" y="753"/>
                  </a:lnTo>
                  <a:cubicBezTo>
                    <a:pt x="3388" y="1188"/>
                    <a:pt x="5185" y="1771"/>
                    <a:pt x="7174" y="2400"/>
                  </a:cubicBezTo>
                  <a:cubicBezTo>
                    <a:pt x="9162" y="3030"/>
                    <a:pt x="10967" y="3586"/>
                    <a:pt x="12277" y="3978"/>
                  </a:cubicBezTo>
                  <a:lnTo>
                    <a:pt x="13833" y="4430"/>
                  </a:lnTo>
                  <a:cubicBezTo>
                    <a:pt x="14155" y="4518"/>
                    <a:pt x="14353" y="4567"/>
                    <a:pt x="14403" y="4567"/>
                  </a:cubicBezTo>
                  <a:cubicBezTo>
                    <a:pt x="14410" y="4567"/>
                    <a:pt x="14414" y="4566"/>
                    <a:pt x="14415" y="4564"/>
                  </a:cubicBezTo>
                  <a:cubicBezTo>
                    <a:pt x="14420" y="4548"/>
                    <a:pt x="14224" y="4469"/>
                    <a:pt x="13863" y="4339"/>
                  </a:cubicBezTo>
                  <a:lnTo>
                    <a:pt x="12331" y="3814"/>
                  </a:lnTo>
                  <a:cubicBezTo>
                    <a:pt x="11034" y="3380"/>
                    <a:pt x="9237" y="2797"/>
                    <a:pt x="7247" y="2167"/>
                  </a:cubicBezTo>
                  <a:cubicBezTo>
                    <a:pt x="5257" y="1537"/>
                    <a:pt x="3451" y="980"/>
                    <a:pt x="2141" y="588"/>
                  </a:cubicBezTo>
                  <a:lnTo>
                    <a:pt x="586" y="137"/>
                  </a:lnTo>
                  <a:cubicBezTo>
                    <a:pt x="265" y="48"/>
                    <a:pt x="67" y="0"/>
                    <a:pt x="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1488225" y="4467800"/>
              <a:ext cx="360475" cy="114200"/>
            </a:xfrm>
            <a:custGeom>
              <a:avLst/>
              <a:gdLst/>
              <a:ahLst/>
              <a:cxnLst/>
              <a:rect l="l" t="t" r="r" b="b"/>
              <a:pathLst>
                <a:path w="14419" h="4568" extrusionOk="0">
                  <a:moveTo>
                    <a:pt x="17" y="0"/>
                  </a:moveTo>
                  <a:cubicBezTo>
                    <a:pt x="9" y="0"/>
                    <a:pt x="5" y="1"/>
                    <a:pt x="5" y="3"/>
                  </a:cubicBezTo>
                  <a:cubicBezTo>
                    <a:pt x="0" y="20"/>
                    <a:pt x="196" y="99"/>
                    <a:pt x="557" y="228"/>
                  </a:cubicBezTo>
                  <a:lnTo>
                    <a:pt x="2089" y="754"/>
                  </a:lnTo>
                  <a:cubicBezTo>
                    <a:pt x="3386" y="1187"/>
                    <a:pt x="5184" y="1771"/>
                    <a:pt x="7172" y="2400"/>
                  </a:cubicBezTo>
                  <a:cubicBezTo>
                    <a:pt x="9161" y="3030"/>
                    <a:pt x="10966" y="3587"/>
                    <a:pt x="12276" y="3978"/>
                  </a:cubicBezTo>
                  <a:lnTo>
                    <a:pt x="13832" y="4430"/>
                  </a:lnTo>
                  <a:cubicBezTo>
                    <a:pt x="14156" y="4519"/>
                    <a:pt x="14354" y="4567"/>
                    <a:pt x="14402" y="4567"/>
                  </a:cubicBezTo>
                  <a:cubicBezTo>
                    <a:pt x="14408" y="4567"/>
                    <a:pt x="14412" y="4566"/>
                    <a:pt x="14413" y="4565"/>
                  </a:cubicBezTo>
                  <a:cubicBezTo>
                    <a:pt x="14418" y="4548"/>
                    <a:pt x="14222" y="4469"/>
                    <a:pt x="13862" y="4340"/>
                  </a:cubicBezTo>
                  <a:lnTo>
                    <a:pt x="12329" y="3814"/>
                  </a:lnTo>
                  <a:cubicBezTo>
                    <a:pt x="11032" y="3381"/>
                    <a:pt x="9237" y="2798"/>
                    <a:pt x="7245" y="2167"/>
                  </a:cubicBezTo>
                  <a:cubicBezTo>
                    <a:pt x="5255" y="1537"/>
                    <a:pt x="3450" y="980"/>
                    <a:pt x="2139" y="588"/>
                  </a:cubicBezTo>
                  <a:lnTo>
                    <a:pt x="584" y="137"/>
                  </a:lnTo>
                  <a:cubicBezTo>
                    <a:pt x="264" y="48"/>
                    <a:pt x="66" y="0"/>
                    <a:pt x="1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0893875" y="4415400"/>
              <a:ext cx="761250" cy="488625"/>
            </a:xfrm>
            <a:custGeom>
              <a:avLst/>
              <a:gdLst/>
              <a:ahLst/>
              <a:cxnLst/>
              <a:rect l="l" t="t" r="r" b="b"/>
              <a:pathLst>
                <a:path w="30450" h="19545" extrusionOk="0">
                  <a:moveTo>
                    <a:pt x="24237" y="1"/>
                  </a:moveTo>
                  <a:cubicBezTo>
                    <a:pt x="24237" y="1"/>
                    <a:pt x="14845" y="8848"/>
                    <a:pt x="14084" y="8848"/>
                  </a:cubicBezTo>
                  <a:cubicBezTo>
                    <a:pt x="14062" y="8848"/>
                    <a:pt x="14047" y="8841"/>
                    <a:pt x="14040" y="8825"/>
                  </a:cubicBezTo>
                  <a:cubicBezTo>
                    <a:pt x="13421" y="7437"/>
                    <a:pt x="10559" y="1383"/>
                    <a:pt x="10559" y="1383"/>
                  </a:cubicBezTo>
                  <a:lnTo>
                    <a:pt x="1" y="1038"/>
                  </a:lnTo>
                  <a:lnTo>
                    <a:pt x="1" y="1038"/>
                  </a:lnTo>
                  <a:cubicBezTo>
                    <a:pt x="1" y="1038"/>
                    <a:pt x="1617" y="14478"/>
                    <a:pt x="9793" y="18600"/>
                  </a:cubicBezTo>
                  <a:cubicBezTo>
                    <a:pt x="11096" y="19257"/>
                    <a:pt x="12391" y="19545"/>
                    <a:pt x="13660" y="19545"/>
                  </a:cubicBezTo>
                  <a:cubicBezTo>
                    <a:pt x="22706" y="19545"/>
                    <a:pt x="30450" y="4915"/>
                    <a:pt x="30450" y="4915"/>
                  </a:cubicBezTo>
                  <a:lnTo>
                    <a:pt x="24237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1489750" y="4228550"/>
              <a:ext cx="296675" cy="373675"/>
            </a:xfrm>
            <a:custGeom>
              <a:avLst/>
              <a:gdLst/>
              <a:ahLst/>
              <a:cxnLst/>
              <a:rect l="l" t="t" r="r" b="b"/>
              <a:pathLst>
                <a:path w="11867" h="14947" extrusionOk="0">
                  <a:moveTo>
                    <a:pt x="8443" y="1"/>
                  </a:moveTo>
                  <a:cubicBezTo>
                    <a:pt x="8303" y="1"/>
                    <a:pt x="8116" y="47"/>
                    <a:pt x="7868" y="159"/>
                  </a:cubicBezTo>
                  <a:cubicBezTo>
                    <a:pt x="6429" y="809"/>
                    <a:pt x="2898" y="4314"/>
                    <a:pt x="2898" y="4314"/>
                  </a:cubicBezTo>
                  <a:cubicBezTo>
                    <a:pt x="2458" y="3210"/>
                    <a:pt x="1678" y="3040"/>
                    <a:pt x="1241" y="3040"/>
                  </a:cubicBezTo>
                  <a:cubicBezTo>
                    <a:pt x="1047" y="3040"/>
                    <a:pt x="921" y="3073"/>
                    <a:pt x="921" y="3073"/>
                  </a:cubicBezTo>
                  <a:cubicBezTo>
                    <a:pt x="921" y="3073"/>
                    <a:pt x="1253" y="4026"/>
                    <a:pt x="1417" y="5078"/>
                  </a:cubicBezTo>
                  <a:cubicBezTo>
                    <a:pt x="1574" y="6081"/>
                    <a:pt x="0" y="7850"/>
                    <a:pt x="0" y="7850"/>
                  </a:cubicBezTo>
                  <a:lnTo>
                    <a:pt x="5015" y="14946"/>
                  </a:lnTo>
                  <a:cubicBezTo>
                    <a:pt x="5015" y="14946"/>
                    <a:pt x="7548" y="12242"/>
                    <a:pt x="8226" y="11321"/>
                  </a:cubicBezTo>
                  <a:cubicBezTo>
                    <a:pt x="9851" y="9115"/>
                    <a:pt x="10251" y="8219"/>
                    <a:pt x="10522" y="7741"/>
                  </a:cubicBezTo>
                  <a:cubicBezTo>
                    <a:pt x="10694" y="7439"/>
                    <a:pt x="11102" y="6146"/>
                    <a:pt x="11421" y="5123"/>
                  </a:cubicBezTo>
                  <a:cubicBezTo>
                    <a:pt x="11569" y="4650"/>
                    <a:pt x="11373" y="4191"/>
                    <a:pt x="11133" y="3758"/>
                  </a:cubicBezTo>
                  <a:cubicBezTo>
                    <a:pt x="11103" y="3702"/>
                    <a:pt x="11107" y="3605"/>
                    <a:pt x="11178" y="3444"/>
                  </a:cubicBezTo>
                  <a:cubicBezTo>
                    <a:pt x="11866" y="1870"/>
                    <a:pt x="10489" y="1651"/>
                    <a:pt x="10489" y="1651"/>
                  </a:cubicBezTo>
                  <a:cubicBezTo>
                    <a:pt x="10582" y="1028"/>
                    <a:pt x="10191" y="864"/>
                    <a:pt x="9751" y="864"/>
                  </a:cubicBezTo>
                  <a:cubicBezTo>
                    <a:pt x="9256" y="864"/>
                    <a:pt x="8699" y="1072"/>
                    <a:pt x="8699" y="1072"/>
                  </a:cubicBezTo>
                  <a:cubicBezTo>
                    <a:pt x="8699" y="1072"/>
                    <a:pt x="9115" y="1"/>
                    <a:pt x="844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1640850" y="4253575"/>
              <a:ext cx="68625" cy="86975"/>
            </a:xfrm>
            <a:custGeom>
              <a:avLst/>
              <a:gdLst/>
              <a:ahLst/>
              <a:cxnLst/>
              <a:rect l="l" t="t" r="r" b="b"/>
              <a:pathLst>
                <a:path w="2745" h="3479" extrusionOk="0">
                  <a:moveTo>
                    <a:pt x="2652" y="1"/>
                  </a:moveTo>
                  <a:cubicBezTo>
                    <a:pt x="2636" y="1"/>
                    <a:pt x="2620" y="7"/>
                    <a:pt x="2605" y="21"/>
                  </a:cubicBezTo>
                  <a:cubicBezTo>
                    <a:pt x="1645" y="972"/>
                    <a:pt x="847" y="2210"/>
                    <a:pt x="63" y="3307"/>
                  </a:cubicBezTo>
                  <a:cubicBezTo>
                    <a:pt x="0" y="3395"/>
                    <a:pt x="82" y="3479"/>
                    <a:pt x="168" y="3479"/>
                  </a:cubicBezTo>
                  <a:cubicBezTo>
                    <a:pt x="205" y="3479"/>
                    <a:pt x="242" y="3464"/>
                    <a:pt x="269" y="3427"/>
                  </a:cubicBezTo>
                  <a:cubicBezTo>
                    <a:pt x="1063" y="2340"/>
                    <a:pt x="2075" y="1293"/>
                    <a:pt x="2716" y="107"/>
                  </a:cubicBezTo>
                  <a:cubicBezTo>
                    <a:pt x="2744" y="55"/>
                    <a:pt x="2701" y="1"/>
                    <a:pt x="2652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1713800" y="4320350"/>
              <a:ext cx="54350" cy="68150"/>
            </a:xfrm>
            <a:custGeom>
              <a:avLst/>
              <a:gdLst/>
              <a:ahLst/>
              <a:cxnLst/>
              <a:rect l="l" t="t" r="r" b="b"/>
              <a:pathLst>
                <a:path w="2174" h="2726" extrusionOk="0">
                  <a:moveTo>
                    <a:pt x="2085" y="0"/>
                  </a:moveTo>
                  <a:cubicBezTo>
                    <a:pt x="2069" y="0"/>
                    <a:pt x="2052" y="6"/>
                    <a:pt x="2037" y="20"/>
                  </a:cubicBezTo>
                  <a:cubicBezTo>
                    <a:pt x="1642" y="375"/>
                    <a:pt x="1334" y="857"/>
                    <a:pt x="1007" y="1277"/>
                  </a:cubicBezTo>
                  <a:cubicBezTo>
                    <a:pt x="679" y="1696"/>
                    <a:pt x="370" y="2122"/>
                    <a:pt x="63" y="2554"/>
                  </a:cubicBezTo>
                  <a:cubicBezTo>
                    <a:pt x="0" y="2642"/>
                    <a:pt x="83" y="2726"/>
                    <a:pt x="168" y="2726"/>
                  </a:cubicBezTo>
                  <a:cubicBezTo>
                    <a:pt x="205" y="2726"/>
                    <a:pt x="242" y="2711"/>
                    <a:pt x="268" y="2674"/>
                  </a:cubicBezTo>
                  <a:cubicBezTo>
                    <a:pt x="590" y="2234"/>
                    <a:pt x="912" y="1795"/>
                    <a:pt x="1250" y="1366"/>
                  </a:cubicBezTo>
                  <a:cubicBezTo>
                    <a:pt x="1564" y="965"/>
                    <a:pt x="1928" y="566"/>
                    <a:pt x="2148" y="106"/>
                  </a:cubicBezTo>
                  <a:cubicBezTo>
                    <a:pt x="2173" y="52"/>
                    <a:pt x="2133" y="0"/>
                    <a:pt x="2085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1679525" y="4269925"/>
              <a:ext cx="74125" cy="96000"/>
            </a:xfrm>
            <a:custGeom>
              <a:avLst/>
              <a:gdLst/>
              <a:ahLst/>
              <a:cxnLst/>
              <a:rect l="l" t="t" r="r" b="b"/>
              <a:pathLst>
                <a:path w="2965" h="3840" extrusionOk="0">
                  <a:moveTo>
                    <a:pt x="2903" y="0"/>
                  </a:moveTo>
                  <a:cubicBezTo>
                    <a:pt x="2825" y="0"/>
                    <a:pt x="2204" y="848"/>
                    <a:pt x="1428" y="1880"/>
                  </a:cubicBezTo>
                  <a:cubicBezTo>
                    <a:pt x="640" y="2935"/>
                    <a:pt x="1" y="3795"/>
                    <a:pt x="54" y="3838"/>
                  </a:cubicBezTo>
                  <a:cubicBezTo>
                    <a:pt x="56" y="3839"/>
                    <a:pt x="57" y="3840"/>
                    <a:pt x="59" y="3840"/>
                  </a:cubicBezTo>
                  <a:cubicBezTo>
                    <a:pt x="142" y="3840"/>
                    <a:pt x="852" y="3061"/>
                    <a:pt x="1625" y="2027"/>
                  </a:cubicBezTo>
                  <a:cubicBezTo>
                    <a:pt x="2420" y="968"/>
                    <a:pt x="2965" y="39"/>
                    <a:pt x="2907" y="1"/>
                  </a:cubicBezTo>
                  <a:cubicBezTo>
                    <a:pt x="2906" y="1"/>
                    <a:pt x="2905" y="0"/>
                    <a:pt x="2903" y="0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11204500" y="3812850"/>
              <a:ext cx="238525" cy="358000"/>
            </a:xfrm>
            <a:custGeom>
              <a:avLst/>
              <a:gdLst/>
              <a:ahLst/>
              <a:cxnLst/>
              <a:rect l="l" t="t" r="r" b="b"/>
              <a:pathLst>
                <a:path w="9541" h="14320" extrusionOk="0">
                  <a:moveTo>
                    <a:pt x="0" y="0"/>
                  </a:moveTo>
                  <a:lnTo>
                    <a:pt x="85" y="9549"/>
                  </a:lnTo>
                  <a:cubicBezTo>
                    <a:pt x="108" y="12176"/>
                    <a:pt x="2232" y="14320"/>
                    <a:pt x="4792" y="14320"/>
                  </a:cubicBezTo>
                  <a:cubicBezTo>
                    <a:pt x="4962" y="14320"/>
                    <a:pt x="5134" y="14310"/>
                    <a:pt x="5308" y="14291"/>
                  </a:cubicBezTo>
                  <a:lnTo>
                    <a:pt x="5397" y="14281"/>
                  </a:lnTo>
                  <a:cubicBezTo>
                    <a:pt x="7784" y="13990"/>
                    <a:pt x="9540" y="11889"/>
                    <a:pt x="9519" y="9483"/>
                  </a:cubicBezTo>
                  <a:lnTo>
                    <a:pt x="9489" y="6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11236400" y="3862150"/>
              <a:ext cx="205325" cy="210175"/>
            </a:xfrm>
            <a:custGeom>
              <a:avLst/>
              <a:gdLst/>
              <a:ahLst/>
              <a:cxnLst/>
              <a:rect l="l" t="t" r="r" b="b"/>
              <a:pathLst>
                <a:path w="8213" h="8407" extrusionOk="0">
                  <a:moveTo>
                    <a:pt x="1" y="1"/>
                  </a:moveTo>
                  <a:lnTo>
                    <a:pt x="1" y="1"/>
                  </a:lnTo>
                  <a:cubicBezTo>
                    <a:pt x="292" y="7312"/>
                    <a:pt x="4194" y="8407"/>
                    <a:pt x="6506" y="8407"/>
                  </a:cubicBezTo>
                  <a:cubicBezTo>
                    <a:pt x="7496" y="8407"/>
                    <a:pt x="8194" y="8206"/>
                    <a:pt x="8194" y="8206"/>
                  </a:cubicBezTo>
                  <a:lnTo>
                    <a:pt x="8213" y="4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11144125" y="3723100"/>
              <a:ext cx="81425" cy="101100"/>
            </a:xfrm>
            <a:custGeom>
              <a:avLst/>
              <a:gdLst/>
              <a:ahLst/>
              <a:cxnLst/>
              <a:rect l="l" t="t" r="r" b="b"/>
              <a:pathLst>
                <a:path w="3257" h="4044" extrusionOk="0">
                  <a:moveTo>
                    <a:pt x="1594" y="1"/>
                  </a:moveTo>
                  <a:cubicBezTo>
                    <a:pt x="1299" y="1"/>
                    <a:pt x="1003" y="71"/>
                    <a:pt x="767" y="244"/>
                  </a:cubicBezTo>
                  <a:cubicBezTo>
                    <a:pt x="489" y="448"/>
                    <a:pt x="320" y="773"/>
                    <a:pt x="228" y="1105"/>
                  </a:cubicBezTo>
                  <a:cubicBezTo>
                    <a:pt x="0" y="1934"/>
                    <a:pt x="235" y="2889"/>
                    <a:pt x="864" y="3476"/>
                  </a:cubicBezTo>
                  <a:cubicBezTo>
                    <a:pt x="1256" y="3843"/>
                    <a:pt x="1796" y="4044"/>
                    <a:pt x="2330" y="4044"/>
                  </a:cubicBezTo>
                  <a:cubicBezTo>
                    <a:pt x="2652" y="4044"/>
                    <a:pt x="2972" y="3971"/>
                    <a:pt x="3256" y="3818"/>
                  </a:cubicBezTo>
                  <a:lnTo>
                    <a:pt x="2899" y="334"/>
                  </a:lnTo>
                  <a:cubicBezTo>
                    <a:pt x="2553" y="199"/>
                    <a:pt x="2202" y="61"/>
                    <a:pt x="1832" y="15"/>
                  </a:cubicBezTo>
                  <a:cubicBezTo>
                    <a:pt x="1754" y="6"/>
                    <a:pt x="1674" y="1"/>
                    <a:pt x="15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11161375" y="3737125"/>
              <a:ext cx="41725" cy="65275"/>
            </a:xfrm>
            <a:custGeom>
              <a:avLst/>
              <a:gdLst/>
              <a:ahLst/>
              <a:cxnLst/>
              <a:rect l="l" t="t" r="r" b="b"/>
              <a:pathLst>
                <a:path w="1669" h="2611" extrusionOk="0">
                  <a:moveTo>
                    <a:pt x="705" y="1"/>
                  </a:moveTo>
                  <a:cubicBezTo>
                    <a:pt x="649" y="1"/>
                    <a:pt x="601" y="72"/>
                    <a:pt x="650" y="123"/>
                  </a:cubicBezTo>
                  <a:cubicBezTo>
                    <a:pt x="850" y="322"/>
                    <a:pt x="1039" y="533"/>
                    <a:pt x="1208" y="759"/>
                  </a:cubicBezTo>
                  <a:lnTo>
                    <a:pt x="1208" y="759"/>
                  </a:lnTo>
                  <a:cubicBezTo>
                    <a:pt x="1144" y="740"/>
                    <a:pt x="1077" y="732"/>
                    <a:pt x="1010" y="732"/>
                  </a:cubicBezTo>
                  <a:cubicBezTo>
                    <a:pt x="687" y="732"/>
                    <a:pt x="355" y="936"/>
                    <a:pt x="230" y="1281"/>
                  </a:cubicBezTo>
                  <a:cubicBezTo>
                    <a:pt x="1" y="1909"/>
                    <a:pt x="535" y="2610"/>
                    <a:pt x="1170" y="2610"/>
                  </a:cubicBezTo>
                  <a:cubicBezTo>
                    <a:pt x="1237" y="2610"/>
                    <a:pt x="1305" y="2603"/>
                    <a:pt x="1373" y="2586"/>
                  </a:cubicBezTo>
                  <a:cubicBezTo>
                    <a:pt x="1477" y="2561"/>
                    <a:pt x="1459" y="2427"/>
                    <a:pt x="1373" y="2394"/>
                  </a:cubicBezTo>
                  <a:cubicBezTo>
                    <a:pt x="1019" y="2260"/>
                    <a:pt x="646" y="2165"/>
                    <a:pt x="547" y="1742"/>
                  </a:cubicBezTo>
                  <a:cubicBezTo>
                    <a:pt x="452" y="1332"/>
                    <a:pt x="731" y="994"/>
                    <a:pt x="1066" y="994"/>
                  </a:cubicBezTo>
                  <a:cubicBezTo>
                    <a:pt x="1211" y="994"/>
                    <a:pt x="1366" y="1056"/>
                    <a:pt x="1507" y="1203"/>
                  </a:cubicBezTo>
                  <a:cubicBezTo>
                    <a:pt x="1522" y="1220"/>
                    <a:pt x="1540" y="1226"/>
                    <a:pt x="1559" y="1226"/>
                  </a:cubicBezTo>
                  <a:cubicBezTo>
                    <a:pt x="1614" y="1226"/>
                    <a:pt x="1669" y="1165"/>
                    <a:pt x="1631" y="1108"/>
                  </a:cubicBezTo>
                  <a:cubicBezTo>
                    <a:pt x="1606" y="1062"/>
                    <a:pt x="1579" y="1021"/>
                    <a:pt x="1548" y="983"/>
                  </a:cubicBezTo>
                  <a:lnTo>
                    <a:pt x="1548" y="983"/>
                  </a:lnTo>
                  <a:cubicBezTo>
                    <a:pt x="1311" y="634"/>
                    <a:pt x="1063" y="318"/>
                    <a:pt x="753" y="21"/>
                  </a:cubicBezTo>
                  <a:cubicBezTo>
                    <a:pt x="738" y="7"/>
                    <a:pt x="721" y="1"/>
                    <a:pt x="705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11167625" y="3534950"/>
              <a:ext cx="396100" cy="455925"/>
            </a:xfrm>
            <a:custGeom>
              <a:avLst/>
              <a:gdLst/>
              <a:ahLst/>
              <a:cxnLst/>
              <a:rect l="l" t="t" r="r" b="b"/>
              <a:pathLst>
                <a:path w="15844" h="18237" extrusionOk="0">
                  <a:moveTo>
                    <a:pt x="7082" y="0"/>
                  </a:moveTo>
                  <a:cubicBezTo>
                    <a:pt x="6703" y="0"/>
                    <a:pt x="6476" y="36"/>
                    <a:pt x="6476" y="36"/>
                  </a:cubicBezTo>
                  <a:cubicBezTo>
                    <a:pt x="1" y="494"/>
                    <a:pt x="828" y="5404"/>
                    <a:pt x="2100" y="11948"/>
                  </a:cubicBezTo>
                  <a:cubicBezTo>
                    <a:pt x="2937" y="16259"/>
                    <a:pt x="5547" y="18236"/>
                    <a:pt x="9551" y="18236"/>
                  </a:cubicBezTo>
                  <a:cubicBezTo>
                    <a:pt x="9611" y="18236"/>
                    <a:pt x="9671" y="18236"/>
                    <a:pt x="9731" y="18235"/>
                  </a:cubicBezTo>
                  <a:cubicBezTo>
                    <a:pt x="13193" y="18185"/>
                    <a:pt x="15844" y="15934"/>
                    <a:pt x="14219" y="7326"/>
                  </a:cubicBezTo>
                  <a:cubicBezTo>
                    <a:pt x="12958" y="641"/>
                    <a:pt x="8677" y="0"/>
                    <a:pt x="708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11381325" y="3670750"/>
              <a:ext cx="35375" cy="158500"/>
            </a:xfrm>
            <a:custGeom>
              <a:avLst/>
              <a:gdLst/>
              <a:ahLst/>
              <a:cxnLst/>
              <a:rect l="l" t="t" r="r" b="b"/>
              <a:pathLst>
                <a:path w="1415" h="6340" extrusionOk="0">
                  <a:moveTo>
                    <a:pt x="891" y="1"/>
                  </a:moveTo>
                  <a:cubicBezTo>
                    <a:pt x="857" y="1"/>
                    <a:pt x="825" y="23"/>
                    <a:pt x="825" y="70"/>
                  </a:cubicBezTo>
                  <a:cubicBezTo>
                    <a:pt x="821" y="1055"/>
                    <a:pt x="868" y="2039"/>
                    <a:pt x="898" y="3024"/>
                  </a:cubicBezTo>
                  <a:cubicBezTo>
                    <a:pt x="914" y="3536"/>
                    <a:pt x="1269" y="6036"/>
                    <a:pt x="356" y="6036"/>
                  </a:cubicBezTo>
                  <a:cubicBezTo>
                    <a:pt x="322" y="6036"/>
                    <a:pt x="286" y="6032"/>
                    <a:pt x="248" y="6025"/>
                  </a:cubicBezTo>
                  <a:cubicBezTo>
                    <a:pt x="237" y="6023"/>
                    <a:pt x="227" y="6022"/>
                    <a:pt x="217" y="6022"/>
                  </a:cubicBezTo>
                  <a:cubicBezTo>
                    <a:pt x="60" y="6022"/>
                    <a:pt x="0" y="6261"/>
                    <a:pt x="172" y="6304"/>
                  </a:cubicBezTo>
                  <a:cubicBezTo>
                    <a:pt x="267" y="6328"/>
                    <a:pt x="355" y="6339"/>
                    <a:pt x="435" y="6339"/>
                  </a:cubicBezTo>
                  <a:cubicBezTo>
                    <a:pt x="937" y="6339"/>
                    <a:pt x="1150" y="5898"/>
                    <a:pt x="1214" y="5362"/>
                  </a:cubicBezTo>
                  <a:cubicBezTo>
                    <a:pt x="1414" y="3699"/>
                    <a:pt x="1158" y="1730"/>
                    <a:pt x="968" y="70"/>
                  </a:cubicBezTo>
                  <a:cubicBezTo>
                    <a:pt x="963" y="25"/>
                    <a:pt x="926" y="1"/>
                    <a:pt x="891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11342550" y="3740875"/>
              <a:ext cx="24500" cy="23525"/>
            </a:xfrm>
            <a:custGeom>
              <a:avLst/>
              <a:gdLst/>
              <a:ahLst/>
              <a:cxnLst/>
              <a:rect l="l" t="t" r="r" b="b"/>
              <a:pathLst>
                <a:path w="980" h="941" extrusionOk="0">
                  <a:moveTo>
                    <a:pt x="474" y="1"/>
                  </a:moveTo>
                  <a:cubicBezTo>
                    <a:pt x="472" y="1"/>
                    <a:pt x="471" y="1"/>
                    <a:pt x="469" y="1"/>
                  </a:cubicBezTo>
                  <a:cubicBezTo>
                    <a:pt x="209" y="3"/>
                    <a:pt x="0" y="215"/>
                    <a:pt x="3" y="475"/>
                  </a:cubicBezTo>
                  <a:cubicBezTo>
                    <a:pt x="5" y="665"/>
                    <a:pt x="121" y="836"/>
                    <a:pt x="297" y="907"/>
                  </a:cubicBezTo>
                  <a:cubicBezTo>
                    <a:pt x="354" y="930"/>
                    <a:pt x="413" y="941"/>
                    <a:pt x="473" y="941"/>
                  </a:cubicBezTo>
                  <a:cubicBezTo>
                    <a:pt x="597" y="941"/>
                    <a:pt x="718" y="892"/>
                    <a:pt x="809" y="800"/>
                  </a:cubicBezTo>
                  <a:cubicBezTo>
                    <a:pt x="942" y="665"/>
                    <a:pt x="980" y="462"/>
                    <a:pt x="906" y="287"/>
                  </a:cubicBezTo>
                  <a:cubicBezTo>
                    <a:pt x="833" y="113"/>
                    <a:pt x="662" y="1"/>
                    <a:pt x="47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11451025" y="3737675"/>
              <a:ext cx="24500" cy="23550"/>
            </a:xfrm>
            <a:custGeom>
              <a:avLst/>
              <a:gdLst/>
              <a:ahLst/>
              <a:cxnLst/>
              <a:rect l="l" t="t" r="r" b="b"/>
              <a:pathLst>
                <a:path w="980" h="942" extrusionOk="0">
                  <a:moveTo>
                    <a:pt x="473" y="1"/>
                  </a:moveTo>
                  <a:cubicBezTo>
                    <a:pt x="471" y="1"/>
                    <a:pt x="469" y="1"/>
                    <a:pt x="468" y="1"/>
                  </a:cubicBezTo>
                  <a:cubicBezTo>
                    <a:pt x="209" y="3"/>
                    <a:pt x="0" y="215"/>
                    <a:pt x="2" y="475"/>
                  </a:cubicBezTo>
                  <a:cubicBezTo>
                    <a:pt x="3" y="665"/>
                    <a:pt x="120" y="835"/>
                    <a:pt x="297" y="907"/>
                  </a:cubicBezTo>
                  <a:cubicBezTo>
                    <a:pt x="353" y="930"/>
                    <a:pt x="413" y="941"/>
                    <a:pt x="472" y="941"/>
                  </a:cubicBezTo>
                  <a:cubicBezTo>
                    <a:pt x="595" y="941"/>
                    <a:pt x="717" y="892"/>
                    <a:pt x="807" y="801"/>
                  </a:cubicBezTo>
                  <a:cubicBezTo>
                    <a:pt x="941" y="665"/>
                    <a:pt x="980" y="462"/>
                    <a:pt x="905" y="287"/>
                  </a:cubicBezTo>
                  <a:cubicBezTo>
                    <a:pt x="831" y="114"/>
                    <a:pt x="662" y="1"/>
                    <a:pt x="47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11424475" y="3681875"/>
              <a:ext cx="60025" cy="17400"/>
            </a:xfrm>
            <a:custGeom>
              <a:avLst/>
              <a:gdLst/>
              <a:ahLst/>
              <a:cxnLst/>
              <a:rect l="l" t="t" r="r" b="b"/>
              <a:pathLst>
                <a:path w="2401" h="696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49"/>
                    <a:pt x="214" y="543"/>
                  </a:cubicBezTo>
                  <a:cubicBezTo>
                    <a:pt x="522" y="430"/>
                    <a:pt x="797" y="330"/>
                    <a:pt x="1115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50" y="382"/>
                    <a:pt x="1920" y="568"/>
                    <a:pt x="2247" y="690"/>
                  </a:cubicBezTo>
                  <a:cubicBezTo>
                    <a:pt x="2257" y="694"/>
                    <a:pt x="2266" y="696"/>
                    <a:pt x="2276" y="696"/>
                  </a:cubicBezTo>
                  <a:cubicBezTo>
                    <a:pt x="2345" y="696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11305925" y="3678625"/>
              <a:ext cx="60025" cy="17375"/>
            </a:xfrm>
            <a:custGeom>
              <a:avLst/>
              <a:gdLst/>
              <a:ahLst/>
              <a:cxnLst/>
              <a:rect l="l" t="t" r="r" b="b"/>
              <a:pathLst>
                <a:path w="2401" h="695" extrusionOk="0">
                  <a:moveTo>
                    <a:pt x="1109" y="1"/>
                  </a:moveTo>
                  <a:cubicBezTo>
                    <a:pt x="731" y="1"/>
                    <a:pt x="358" y="99"/>
                    <a:pt x="105" y="285"/>
                  </a:cubicBezTo>
                  <a:cubicBezTo>
                    <a:pt x="0" y="362"/>
                    <a:pt x="39" y="553"/>
                    <a:pt x="163" y="553"/>
                  </a:cubicBezTo>
                  <a:cubicBezTo>
                    <a:pt x="178" y="553"/>
                    <a:pt x="195" y="550"/>
                    <a:pt x="214" y="543"/>
                  </a:cubicBezTo>
                  <a:cubicBezTo>
                    <a:pt x="522" y="429"/>
                    <a:pt x="796" y="330"/>
                    <a:pt x="1114" y="330"/>
                  </a:cubicBezTo>
                  <a:cubicBezTo>
                    <a:pt x="1172" y="330"/>
                    <a:pt x="1231" y="334"/>
                    <a:pt x="1292" y="341"/>
                  </a:cubicBezTo>
                  <a:cubicBezTo>
                    <a:pt x="1649" y="381"/>
                    <a:pt x="1920" y="568"/>
                    <a:pt x="2247" y="689"/>
                  </a:cubicBezTo>
                  <a:cubicBezTo>
                    <a:pt x="2257" y="693"/>
                    <a:pt x="2267" y="695"/>
                    <a:pt x="2276" y="695"/>
                  </a:cubicBezTo>
                  <a:cubicBezTo>
                    <a:pt x="2345" y="695"/>
                    <a:pt x="2400" y="605"/>
                    <a:pt x="2359" y="544"/>
                  </a:cubicBezTo>
                  <a:cubicBezTo>
                    <a:pt x="2114" y="173"/>
                    <a:pt x="1608" y="1"/>
                    <a:pt x="11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11185175" y="3525925"/>
              <a:ext cx="313850" cy="203800"/>
            </a:xfrm>
            <a:custGeom>
              <a:avLst/>
              <a:gdLst/>
              <a:ahLst/>
              <a:cxnLst/>
              <a:rect l="l" t="t" r="r" b="b"/>
              <a:pathLst>
                <a:path w="12554" h="8152" extrusionOk="0">
                  <a:moveTo>
                    <a:pt x="6178" y="1"/>
                  </a:moveTo>
                  <a:cubicBezTo>
                    <a:pt x="5934" y="1"/>
                    <a:pt x="5691" y="8"/>
                    <a:pt x="5449" y="21"/>
                  </a:cubicBezTo>
                  <a:cubicBezTo>
                    <a:pt x="4498" y="72"/>
                    <a:pt x="3525" y="214"/>
                    <a:pt x="2695" y="678"/>
                  </a:cubicBezTo>
                  <a:cubicBezTo>
                    <a:pt x="1582" y="1299"/>
                    <a:pt x="831" y="2455"/>
                    <a:pt x="509" y="3689"/>
                  </a:cubicBezTo>
                  <a:cubicBezTo>
                    <a:pt x="187" y="4922"/>
                    <a:pt x="1" y="6595"/>
                    <a:pt x="237" y="7848"/>
                  </a:cubicBezTo>
                  <a:lnTo>
                    <a:pt x="1098" y="8151"/>
                  </a:lnTo>
                  <a:cubicBezTo>
                    <a:pt x="1318" y="8092"/>
                    <a:pt x="1404" y="7834"/>
                    <a:pt x="1454" y="7611"/>
                  </a:cubicBezTo>
                  <a:cubicBezTo>
                    <a:pt x="1721" y="6421"/>
                    <a:pt x="1903" y="5214"/>
                    <a:pt x="2000" y="3999"/>
                  </a:cubicBezTo>
                  <a:cubicBezTo>
                    <a:pt x="2637" y="4565"/>
                    <a:pt x="3446" y="5003"/>
                    <a:pt x="4292" y="5003"/>
                  </a:cubicBezTo>
                  <a:cubicBezTo>
                    <a:pt x="4349" y="5003"/>
                    <a:pt x="4406" y="5001"/>
                    <a:pt x="4463" y="4997"/>
                  </a:cubicBezTo>
                  <a:cubicBezTo>
                    <a:pt x="5371" y="4933"/>
                    <a:pt x="6262" y="4210"/>
                    <a:pt x="6282" y="3299"/>
                  </a:cubicBezTo>
                  <a:cubicBezTo>
                    <a:pt x="7178" y="4057"/>
                    <a:pt x="8160" y="4768"/>
                    <a:pt x="9298" y="5049"/>
                  </a:cubicBezTo>
                  <a:cubicBezTo>
                    <a:pt x="9599" y="5124"/>
                    <a:pt x="9913" y="5162"/>
                    <a:pt x="10227" y="5162"/>
                  </a:cubicBezTo>
                  <a:cubicBezTo>
                    <a:pt x="11101" y="5162"/>
                    <a:pt x="11970" y="4864"/>
                    <a:pt x="12534" y="4210"/>
                  </a:cubicBezTo>
                  <a:lnTo>
                    <a:pt x="12553" y="4263"/>
                  </a:lnTo>
                  <a:cubicBezTo>
                    <a:pt x="12063" y="2591"/>
                    <a:pt x="10780" y="1170"/>
                    <a:pt x="9166" y="513"/>
                  </a:cubicBezTo>
                  <a:cubicBezTo>
                    <a:pt x="8223" y="129"/>
                    <a:pt x="7199" y="1"/>
                    <a:pt x="6178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11363225" y="3834525"/>
              <a:ext cx="44950" cy="28125"/>
            </a:xfrm>
            <a:custGeom>
              <a:avLst/>
              <a:gdLst/>
              <a:ahLst/>
              <a:cxnLst/>
              <a:rect l="l" t="t" r="r" b="b"/>
              <a:pathLst>
                <a:path w="1798" h="1125" extrusionOk="0">
                  <a:moveTo>
                    <a:pt x="124" y="1"/>
                  </a:moveTo>
                  <a:cubicBezTo>
                    <a:pt x="65" y="1"/>
                    <a:pt x="3" y="53"/>
                    <a:pt x="3" y="116"/>
                  </a:cubicBezTo>
                  <a:cubicBezTo>
                    <a:pt x="0" y="685"/>
                    <a:pt x="663" y="1124"/>
                    <a:pt x="1240" y="1124"/>
                  </a:cubicBezTo>
                  <a:cubicBezTo>
                    <a:pt x="1422" y="1124"/>
                    <a:pt x="1596" y="1080"/>
                    <a:pt x="1737" y="982"/>
                  </a:cubicBezTo>
                  <a:cubicBezTo>
                    <a:pt x="1797" y="941"/>
                    <a:pt x="1777" y="847"/>
                    <a:pt x="1701" y="845"/>
                  </a:cubicBezTo>
                  <a:lnTo>
                    <a:pt x="1701" y="843"/>
                  </a:lnTo>
                  <a:cubicBezTo>
                    <a:pt x="1359" y="835"/>
                    <a:pt x="1043" y="863"/>
                    <a:pt x="738" y="675"/>
                  </a:cubicBezTo>
                  <a:cubicBezTo>
                    <a:pt x="475" y="511"/>
                    <a:pt x="381" y="263"/>
                    <a:pt x="197" y="36"/>
                  </a:cubicBezTo>
                  <a:cubicBezTo>
                    <a:pt x="177" y="11"/>
                    <a:pt x="151" y="1"/>
                    <a:pt x="124" y="1"/>
                  </a:cubicBezTo>
                  <a:close/>
                </a:path>
              </a:pathLst>
            </a:custGeom>
            <a:solidFill>
              <a:srgbClr val="9B53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11186750" y="3815000"/>
              <a:ext cx="23225" cy="18675"/>
            </a:xfrm>
            <a:custGeom>
              <a:avLst/>
              <a:gdLst/>
              <a:ahLst/>
              <a:cxnLst/>
              <a:rect l="l" t="t" r="r" b="b"/>
              <a:pathLst>
                <a:path w="929" h="747" extrusionOk="0">
                  <a:moveTo>
                    <a:pt x="466" y="1"/>
                  </a:moveTo>
                  <a:cubicBezTo>
                    <a:pt x="464" y="1"/>
                    <a:pt x="463" y="1"/>
                    <a:pt x="462" y="1"/>
                  </a:cubicBezTo>
                  <a:lnTo>
                    <a:pt x="461" y="1"/>
                  </a:lnTo>
                  <a:cubicBezTo>
                    <a:pt x="194" y="3"/>
                    <a:pt x="1" y="347"/>
                    <a:pt x="136" y="576"/>
                  </a:cubicBezTo>
                  <a:cubicBezTo>
                    <a:pt x="203" y="690"/>
                    <a:pt x="334" y="747"/>
                    <a:pt x="465" y="747"/>
                  </a:cubicBezTo>
                  <a:cubicBezTo>
                    <a:pt x="598" y="747"/>
                    <a:pt x="731" y="688"/>
                    <a:pt x="797" y="571"/>
                  </a:cubicBezTo>
                  <a:cubicBezTo>
                    <a:pt x="929" y="340"/>
                    <a:pt x="730" y="1"/>
                    <a:pt x="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34"/>
          <p:cNvGrpSpPr/>
          <p:nvPr/>
        </p:nvGrpSpPr>
        <p:grpSpPr>
          <a:xfrm>
            <a:off x="7617720" y="2827394"/>
            <a:ext cx="708582" cy="1951205"/>
            <a:chOff x="9447275" y="4222050"/>
            <a:chExt cx="794375" cy="2187450"/>
          </a:xfrm>
        </p:grpSpPr>
        <p:sp>
          <p:nvSpPr>
            <p:cNvPr id="1535" name="Google Shape;1535;p34"/>
            <p:cNvSpPr/>
            <p:nvPr/>
          </p:nvSpPr>
          <p:spPr>
            <a:xfrm>
              <a:off x="10012825" y="4694675"/>
              <a:ext cx="209450" cy="394650"/>
            </a:xfrm>
            <a:custGeom>
              <a:avLst/>
              <a:gdLst/>
              <a:ahLst/>
              <a:cxnLst/>
              <a:rect l="l" t="t" r="r" b="b"/>
              <a:pathLst>
                <a:path w="8378" h="15786" extrusionOk="0">
                  <a:moveTo>
                    <a:pt x="3149" y="1"/>
                  </a:moveTo>
                  <a:lnTo>
                    <a:pt x="1" y="10699"/>
                  </a:lnTo>
                  <a:lnTo>
                    <a:pt x="1628" y="15542"/>
                  </a:lnTo>
                  <a:cubicBezTo>
                    <a:pt x="1620" y="15653"/>
                    <a:pt x="2193" y="15786"/>
                    <a:pt x="2984" y="15786"/>
                  </a:cubicBezTo>
                  <a:cubicBezTo>
                    <a:pt x="4451" y="15786"/>
                    <a:pt x="6668" y="15329"/>
                    <a:pt x="7341" y="13432"/>
                  </a:cubicBezTo>
                  <a:cubicBezTo>
                    <a:pt x="8377" y="10510"/>
                    <a:pt x="3149" y="1"/>
                    <a:pt x="31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9668000" y="4589700"/>
              <a:ext cx="395000" cy="575775"/>
            </a:xfrm>
            <a:custGeom>
              <a:avLst/>
              <a:gdLst/>
              <a:ahLst/>
              <a:cxnLst/>
              <a:rect l="l" t="t" r="r" b="b"/>
              <a:pathLst>
                <a:path w="15800" h="23031" extrusionOk="0">
                  <a:moveTo>
                    <a:pt x="9733" y="0"/>
                  </a:moveTo>
                  <a:cubicBezTo>
                    <a:pt x="8159" y="0"/>
                    <a:pt x="6068" y="67"/>
                    <a:pt x="6068" y="67"/>
                  </a:cubicBezTo>
                  <a:cubicBezTo>
                    <a:pt x="3185" y="131"/>
                    <a:pt x="708" y="687"/>
                    <a:pt x="708" y="687"/>
                  </a:cubicBezTo>
                  <a:lnTo>
                    <a:pt x="702" y="10761"/>
                  </a:lnTo>
                  <a:lnTo>
                    <a:pt x="2387" y="16522"/>
                  </a:lnTo>
                  <a:lnTo>
                    <a:pt x="1" y="22370"/>
                  </a:lnTo>
                  <a:lnTo>
                    <a:pt x="15164" y="23030"/>
                  </a:lnTo>
                  <a:cubicBezTo>
                    <a:pt x="15164" y="23030"/>
                    <a:pt x="15799" y="16537"/>
                    <a:pt x="15633" y="11062"/>
                  </a:cubicBezTo>
                  <a:cubicBezTo>
                    <a:pt x="15442" y="4748"/>
                    <a:pt x="11987" y="219"/>
                    <a:pt x="11380" y="67"/>
                  </a:cubicBezTo>
                  <a:cubicBezTo>
                    <a:pt x="11178" y="17"/>
                    <a:pt x="10520" y="0"/>
                    <a:pt x="97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9447275" y="4592475"/>
              <a:ext cx="367950" cy="398800"/>
            </a:xfrm>
            <a:custGeom>
              <a:avLst/>
              <a:gdLst/>
              <a:ahLst/>
              <a:cxnLst/>
              <a:rect l="l" t="t" r="r" b="b"/>
              <a:pathLst>
                <a:path w="14718" h="15952" extrusionOk="0">
                  <a:moveTo>
                    <a:pt x="10743" y="1"/>
                  </a:moveTo>
                  <a:cubicBezTo>
                    <a:pt x="10743" y="1"/>
                    <a:pt x="1" y="3277"/>
                    <a:pt x="9985" y="15951"/>
                  </a:cubicBezTo>
                  <a:cubicBezTo>
                    <a:pt x="9985" y="15951"/>
                    <a:pt x="13224" y="14227"/>
                    <a:pt x="14718" y="12036"/>
                  </a:cubicBezTo>
                  <a:lnTo>
                    <a:pt x="10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9998125" y="4589700"/>
              <a:ext cx="147075" cy="355300"/>
            </a:xfrm>
            <a:custGeom>
              <a:avLst/>
              <a:gdLst/>
              <a:ahLst/>
              <a:cxnLst/>
              <a:rect l="l" t="t" r="r" b="b"/>
              <a:pathLst>
                <a:path w="5883" h="14212" extrusionOk="0">
                  <a:moveTo>
                    <a:pt x="0" y="1"/>
                  </a:moveTo>
                  <a:lnTo>
                    <a:pt x="606" y="14211"/>
                  </a:lnTo>
                  <a:lnTo>
                    <a:pt x="5883" y="13938"/>
                  </a:lnTo>
                  <a:cubicBezTo>
                    <a:pt x="5632" y="1775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97786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0" y="3635"/>
                  </a:lnTo>
                  <a:lnTo>
                    <a:pt x="9312" y="3635"/>
                  </a:lnTo>
                  <a:cubicBezTo>
                    <a:pt x="9165" y="2474"/>
                    <a:pt x="8150" y="1817"/>
                    <a:pt x="6004" y="1817"/>
                  </a:cubicBezTo>
                  <a:cubicBezTo>
                    <a:pt x="5950" y="1817"/>
                    <a:pt x="5895" y="1817"/>
                    <a:pt x="5838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CE88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9933200" y="6365525"/>
              <a:ext cx="15275" cy="22450"/>
            </a:xfrm>
            <a:custGeom>
              <a:avLst/>
              <a:gdLst/>
              <a:ahLst/>
              <a:cxnLst/>
              <a:rect l="l" t="t" r="r" b="b"/>
              <a:pathLst>
                <a:path w="611" h="898" extrusionOk="0">
                  <a:moveTo>
                    <a:pt x="570" y="0"/>
                  </a:moveTo>
                  <a:cubicBezTo>
                    <a:pt x="517" y="0"/>
                    <a:pt x="326" y="133"/>
                    <a:pt x="179" y="372"/>
                  </a:cubicBezTo>
                  <a:cubicBezTo>
                    <a:pt x="18" y="635"/>
                    <a:pt x="1" y="891"/>
                    <a:pt x="41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6" y="683"/>
                    <a:pt x="308" y="449"/>
                  </a:cubicBezTo>
                  <a:cubicBezTo>
                    <a:pt x="453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9908750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40" y="0"/>
                  </a:moveTo>
                  <a:cubicBezTo>
                    <a:pt x="579" y="0"/>
                    <a:pt x="376" y="107"/>
                    <a:pt x="215" y="326"/>
                  </a:cubicBezTo>
                  <a:cubicBezTo>
                    <a:pt x="28" y="577"/>
                    <a:pt x="0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7" y="844"/>
                    <a:pt x="173" y="634"/>
                    <a:pt x="336" y="416"/>
                  </a:cubicBezTo>
                  <a:cubicBezTo>
                    <a:pt x="500" y="190"/>
                    <a:pt x="680" y="44"/>
                    <a:pt x="657" y="7"/>
                  </a:cubicBezTo>
                  <a:cubicBezTo>
                    <a:pt x="654" y="3"/>
                    <a:pt x="648" y="0"/>
                    <a:pt x="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9891925" y="6350300"/>
              <a:ext cx="31975" cy="8200"/>
            </a:xfrm>
            <a:custGeom>
              <a:avLst/>
              <a:gdLst/>
              <a:ahLst/>
              <a:cxnLst/>
              <a:rect l="l" t="t" r="r" b="b"/>
              <a:pathLst>
                <a:path w="1279" h="328" extrusionOk="0">
                  <a:moveTo>
                    <a:pt x="795" y="0"/>
                  </a:moveTo>
                  <a:cubicBezTo>
                    <a:pt x="738" y="0"/>
                    <a:pt x="677" y="4"/>
                    <a:pt x="613" y="14"/>
                  </a:cubicBezTo>
                  <a:cubicBezTo>
                    <a:pt x="233" y="70"/>
                    <a:pt x="0" y="294"/>
                    <a:pt x="28" y="322"/>
                  </a:cubicBezTo>
                  <a:cubicBezTo>
                    <a:pt x="31" y="326"/>
                    <a:pt x="36" y="328"/>
                    <a:pt x="44" y="328"/>
                  </a:cubicBezTo>
                  <a:cubicBezTo>
                    <a:pt x="107" y="328"/>
                    <a:pt x="336" y="207"/>
                    <a:pt x="635" y="163"/>
                  </a:cubicBezTo>
                  <a:cubicBezTo>
                    <a:pt x="743" y="146"/>
                    <a:pt x="845" y="141"/>
                    <a:pt x="933" y="141"/>
                  </a:cubicBezTo>
                  <a:cubicBezTo>
                    <a:pt x="1047" y="141"/>
                    <a:pt x="1140" y="149"/>
                    <a:pt x="1198" y="149"/>
                  </a:cubicBezTo>
                  <a:cubicBezTo>
                    <a:pt x="1237" y="149"/>
                    <a:pt x="1260" y="146"/>
                    <a:pt x="1264" y="134"/>
                  </a:cubicBezTo>
                  <a:cubicBezTo>
                    <a:pt x="1279" y="106"/>
                    <a:pt x="1080" y="0"/>
                    <a:pt x="7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9782750" y="6396525"/>
              <a:ext cx="224225" cy="3800"/>
            </a:xfrm>
            <a:custGeom>
              <a:avLst/>
              <a:gdLst/>
              <a:ahLst/>
              <a:cxnLst/>
              <a:rect l="l" t="t" r="r" b="b"/>
              <a:pathLst>
                <a:path w="8969" h="152" extrusionOk="0">
                  <a:moveTo>
                    <a:pt x="4484" y="0"/>
                  </a:moveTo>
                  <a:cubicBezTo>
                    <a:pt x="2008" y="0"/>
                    <a:pt x="1" y="33"/>
                    <a:pt x="1" y="76"/>
                  </a:cubicBezTo>
                  <a:cubicBezTo>
                    <a:pt x="1" y="117"/>
                    <a:pt x="2007" y="151"/>
                    <a:pt x="4484" y="151"/>
                  </a:cubicBezTo>
                  <a:cubicBezTo>
                    <a:pt x="6960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9781725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1" y="0"/>
                  </a:moveTo>
                  <a:cubicBezTo>
                    <a:pt x="122" y="0"/>
                    <a:pt x="1" y="28"/>
                    <a:pt x="2" y="40"/>
                  </a:cubicBezTo>
                  <a:cubicBezTo>
                    <a:pt x="3" y="66"/>
                    <a:pt x="217" y="62"/>
                    <a:pt x="551" y="117"/>
                  </a:cubicBezTo>
                  <a:cubicBezTo>
                    <a:pt x="886" y="173"/>
                    <a:pt x="1338" y="312"/>
                    <a:pt x="1777" y="583"/>
                  </a:cubicBezTo>
                  <a:cubicBezTo>
                    <a:pt x="2216" y="855"/>
                    <a:pt x="2541" y="1197"/>
                    <a:pt x="2742" y="1471"/>
                  </a:cubicBezTo>
                  <a:cubicBezTo>
                    <a:pt x="2938" y="1737"/>
                    <a:pt x="3029" y="1928"/>
                    <a:pt x="3056" y="1928"/>
                  </a:cubicBezTo>
                  <a:cubicBezTo>
                    <a:pt x="3056" y="1928"/>
                    <a:pt x="3057" y="1928"/>
                    <a:pt x="3058" y="1928"/>
                  </a:cubicBezTo>
                  <a:cubicBezTo>
                    <a:pt x="3072" y="1922"/>
                    <a:pt x="3017" y="1710"/>
                    <a:pt x="2831" y="1410"/>
                  </a:cubicBezTo>
                  <a:cubicBezTo>
                    <a:pt x="2648" y="1111"/>
                    <a:pt x="2317" y="737"/>
                    <a:pt x="1857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8" y="3"/>
                    <a:pt x="400" y="0"/>
                    <a:pt x="33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9799825" y="6320075"/>
              <a:ext cx="9250" cy="33325"/>
            </a:xfrm>
            <a:custGeom>
              <a:avLst/>
              <a:gdLst/>
              <a:ahLst/>
              <a:cxnLst/>
              <a:rect l="l" t="t" r="r" b="b"/>
              <a:pathLst>
                <a:path w="370" h="1333" extrusionOk="0">
                  <a:moveTo>
                    <a:pt x="321" y="1"/>
                  </a:moveTo>
                  <a:cubicBezTo>
                    <a:pt x="279" y="1"/>
                    <a:pt x="218" y="296"/>
                    <a:pt x="142" y="658"/>
                  </a:cubicBezTo>
                  <a:cubicBezTo>
                    <a:pt x="66" y="1021"/>
                    <a:pt x="1" y="1318"/>
                    <a:pt x="42" y="1332"/>
                  </a:cubicBezTo>
                  <a:cubicBezTo>
                    <a:pt x="42" y="1333"/>
                    <a:pt x="43" y="1333"/>
                    <a:pt x="44" y="1333"/>
                  </a:cubicBezTo>
                  <a:cubicBezTo>
                    <a:pt x="86" y="1333"/>
                    <a:pt x="212" y="1054"/>
                    <a:pt x="290" y="689"/>
                  </a:cubicBezTo>
                  <a:cubicBezTo>
                    <a:pt x="369" y="316"/>
                    <a:pt x="364" y="5"/>
                    <a:pt x="321" y="1"/>
                  </a:cubicBezTo>
                  <a:cubicBezTo>
                    <a:pt x="321" y="1"/>
                    <a:pt x="321" y="1"/>
                    <a:pt x="3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9954425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1" y="9"/>
                    <a:pt x="637" y="32"/>
                  </a:cubicBezTo>
                  <a:cubicBezTo>
                    <a:pt x="502" y="75"/>
                    <a:pt x="322" y="181"/>
                    <a:pt x="189" y="360"/>
                  </a:cubicBezTo>
                  <a:cubicBezTo>
                    <a:pt x="54" y="540"/>
                    <a:pt x="7" y="741"/>
                    <a:pt x="3" y="885"/>
                  </a:cubicBezTo>
                  <a:cubicBezTo>
                    <a:pt x="0" y="1025"/>
                    <a:pt x="33" y="1109"/>
                    <a:pt x="52" y="1109"/>
                  </a:cubicBezTo>
                  <a:cubicBezTo>
                    <a:pt x="53" y="1109"/>
                    <a:pt x="53" y="1109"/>
                    <a:pt x="53" y="1109"/>
                  </a:cubicBezTo>
                  <a:cubicBezTo>
                    <a:pt x="97" y="1109"/>
                    <a:pt x="76" y="763"/>
                    <a:pt x="310" y="451"/>
                  </a:cubicBezTo>
                  <a:cubicBezTo>
                    <a:pt x="542" y="136"/>
                    <a:pt x="880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9601975" y="6318625"/>
              <a:ext cx="232825" cy="90875"/>
            </a:xfrm>
            <a:custGeom>
              <a:avLst/>
              <a:gdLst/>
              <a:ahLst/>
              <a:cxnLst/>
              <a:rect l="l" t="t" r="r" b="b"/>
              <a:pathLst>
                <a:path w="9313" h="3635" extrusionOk="0">
                  <a:moveTo>
                    <a:pt x="367" y="1"/>
                  </a:moveTo>
                  <a:lnTo>
                    <a:pt x="1" y="3635"/>
                  </a:lnTo>
                  <a:lnTo>
                    <a:pt x="9313" y="3635"/>
                  </a:lnTo>
                  <a:cubicBezTo>
                    <a:pt x="9165" y="2474"/>
                    <a:pt x="8150" y="1817"/>
                    <a:pt x="6005" y="1817"/>
                  </a:cubicBezTo>
                  <a:cubicBezTo>
                    <a:pt x="5950" y="1817"/>
                    <a:pt x="5895" y="1817"/>
                    <a:pt x="5839" y="1818"/>
                  </a:cubicBezTo>
                  <a:lnTo>
                    <a:pt x="6012" y="1"/>
                  </a:lnTo>
                  <a:close/>
                </a:path>
              </a:pathLst>
            </a:custGeom>
            <a:solidFill>
              <a:srgbClr val="B771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9756525" y="6365525"/>
              <a:ext cx="15250" cy="22450"/>
            </a:xfrm>
            <a:custGeom>
              <a:avLst/>
              <a:gdLst/>
              <a:ahLst/>
              <a:cxnLst/>
              <a:rect l="l" t="t" r="r" b="b"/>
              <a:pathLst>
                <a:path w="610" h="898" extrusionOk="0">
                  <a:moveTo>
                    <a:pt x="570" y="0"/>
                  </a:moveTo>
                  <a:cubicBezTo>
                    <a:pt x="517" y="0"/>
                    <a:pt x="325" y="133"/>
                    <a:pt x="179" y="372"/>
                  </a:cubicBezTo>
                  <a:cubicBezTo>
                    <a:pt x="18" y="635"/>
                    <a:pt x="0" y="891"/>
                    <a:pt x="40" y="897"/>
                  </a:cubicBezTo>
                  <a:cubicBezTo>
                    <a:pt x="41" y="897"/>
                    <a:pt x="42" y="897"/>
                    <a:pt x="43" y="897"/>
                  </a:cubicBezTo>
                  <a:cubicBezTo>
                    <a:pt x="86" y="897"/>
                    <a:pt x="165" y="683"/>
                    <a:pt x="308" y="449"/>
                  </a:cubicBezTo>
                  <a:cubicBezTo>
                    <a:pt x="452" y="209"/>
                    <a:pt x="610" y="38"/>
                    <a:pt x="582" y="5"/>
                  </a:cubicBezTo>
                  <a:cubicBezTo>
                    <a:pt x="580" y="2"/>
                    <a:pt x="576" y="0"/>
                    <a:pt x="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9732075" y="6362475"/>
              <a:ext cx="17000" cy="21100"/>
            </a:xfrm>
            <a:custGeom>
              <a:avLst/>
              <a:gdLst/>
              <a:ahLst/>
              <a:cxnLst/>
              <a:rect l="l" t="t" r="r" b="b"/>
              <a:pathLst>
                <a:path w="680" h="844" extrusionOk="0">
                  <a:moveTo>
                    <a:pt x="639" y="0"/>
                  </a:moveTo>
                  <a:cubicBezTo>
                    <a:pt x="578" y="0"/>
                    <a:pt x="376" y="107"/>
                    <a:pt x="214" y="326"/>
                  </a:cubicBezTo>
                  <a:cubicBezTo>
                    <a:pt x="27" y="577"/>
                    <a:pt x="1" y="837"/>
                    <a:pt x="40" y="843"/>
                  </a:cubicBezTo>
                  <a:cubicBezTo>
                    <a:pt x="41" y="844"/>
                    <a:pt x="42" y="844"/>
                    <a:pt x="43" y="844"/>
                  </a:cubicBezTo>
                  <a:cubicBezTo>
                    <a:pt x="86" y="844"/>
                    <a:pt x="173" y="634"/>
                    <a:pt x="335" y="416"/>
                  </a:cubicBezTo>
                  <a:cubicBezTo>
                    <a:pt x="499" y="190"/>
                    <a:pt x="679" y="44"/>
                    <a:pt x="656" y="7"/>
                  </a:cubicBezTo>
                  <a:cubicBezTo>
                    <a:pt x="654" y="3"/>
                    <a:pt x="648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9715225" y="6350300"/>
              <a:ext cx="32000" cy="8200"/>
            </a:xfrm>
            <a:custGeom>
              <a:avLst/>
              <a:gdLst/>
              <a:ahLst/>
              <a:cxnLst/>
              <a:rect l="l" t="t" r="r" b="b"/>
              <a:pathLst>
                <a:path w="1280" h="328" extrusionOk="0">
                  <a:moveTo>
                    <a:pt x="796" y="0"/>
                  </a:moveTo>
                  <a:cubicBezTo>
                    <a:pt x="738" y="0"/>
                    <a:pt x="677" y="4"/>
                    <a:pt x="614" y="14"/>
                  </a:cubicBezTo>
                  <a:cubicBezTo>
                    <a:pt x="234" y="70"/>
                    <a:pt x="1" y="294"/>
                    <a:pt x="28" y="322"/>
                  </a:cubicBezTo>
                  <a:cubicBezTo>
                    <a:pt x="31" y="326"/>
                    <a:pt x="37" y="328"/>
                    <a:pt x="44" y="328"/>
                  </a:cubicBezTo>
                  <a:cubicBezTo>
                    <a:pt x="109" y="328"/>
                    <a:pt x="336" y="207"/>
                    <a:pt x="636" y="163"/>
                  </a:cubicBezTo>
                  <a:cubicBezTo>
                    <a:pt x="743" y="146"/>
                    <a:pt x="845" y="141"/>
                    <a:pt x="934" y="141"/>
                  </a:cubicBezTo>
                  <a:cubicBezTo>
                    <a:pt x="1048" y="141"/>
                    <a:pt x="1141" y="149"/>
                    <a:pt x="1199" y="149"/>
                  </a:cubicBezTo>
                  <a:cubicBezTo>
                    <a:pt x="1237" y="149"/>
                    <a:pt x="1261" y="146"/>
                    <a:pt x="1264" y="134"/>
                  </a:cubicBezTo>
                  <a:cubicBezTo>
                    <a:pt x="1279" y="106"/>
                    <a:pt x="1081" y="0"/>
                    <a:pt x="7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9606075" y="6396525"/>
              <a:ext cx="224200" cy="3800"/>
            </a:xfrm>
            <a:custGeom>
              <a:avLst/>
              <a:gdLst/>
              <a:ahLst/>
              <a:cxnLst/>
              <a:rect l="l" t="t" r="r" b="b"/>
              <a:pathLst>
                <a:path w="8968" h="152" extrusionOk="0">
                  <a:moveTo>
                    <a:pt x="4484" y="0"/>
                  </a:moveTo>
                  <a:cubicBezTo>
                    <a:pt x="2008" y="0"/>
                    <a:pt x="0" y="33"/>
                    <a:pt x="0" y="76"/>
                  </a:cubicBezTo>
                  <a:cubicBezTo>
                    <a:pt x="0" y="117"/>
                    <a:pt x="2007" y="151"/>
                    <a:pt x="4484" y="151"/>
                  </a:cubicBezTo>
                  <a:cubicBezTo>
                    <a:pt x="6961" y="151"/>
                    <a:pt x="8968" y="118"/>
                    <a:pt x="8968" y="76"/>
                  </a:cubicBezTo>
                  <a:cubicBezTo>
                    <a:pt x="8968" y="33"/>
                    <a:pt x="6960" y="0"/>
                    <a:pt x="44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9605050" y="6350750"/>
              <a:ext cx="76825" cy="48225"/>
            </a:xfrm>
            <a:custGeom>
              <a:avLst/>
              <a:gdLst/>
              <a:ahLst/>
              <a:cxnLst/>
              <a:rect l="l" t="t" r="r" b="b"/>
              <a:pathLst>
                <a:path w="3073" h="1929" extrusionOk="0">
                  <a:moveTo>
                    <a:pt x="330" y="0"/>
                  </a:moveTo>
                  <a:cubicBezTo>
                    <a:pt x="121" y="0"/>
                    <a:pt x="0" y="28"/>
                    <a:pt x="2" y="40"/>
                  </a:cubicBezTo>
                  <a:cubicBezTo>
                    <a:pt x="3" y="66"/>
                    <a:pt x="218" y="62"/>
                    <a:pt x="552" y="117"/>
                  </a:cubicBezTo>
                  <a:cubicBezTo>
                    <a:pt x="885" y="173"/>
                    <a:pt x="1338" y="312"/>
                    <a:pt x="1778" y="583"/>
                  </a:cubicBezTo>
                  <a:cubicBezTo>
                    <a:pt x="2217" y="855"/>
                    <a:pt x="2542" y="1197"/>
                    <a:pt x="2743" y="1471"/>
                  </a:cubicBezTo>
                  <a:cubicBezTo>
                    <a:pt x="2938" y="1737"/>
                    <a:pt x="3030" y="1928"/>
                    <a:pt x="3056" y="1928"/>
                  </a:cubicBezTo>
                  <a:cubicBezTo>
                    <a:pt x="3057" y="1928"/>
                    <a:pt x="3058" y="1928"/>
                    <a:pt x="3058" y="1928"/>
                  </a:cubicBezTo>
                  <a:cubicBezTo>
                    <a:pt x="3073" y="1922"/>
                    <a:pt x="3016" y="1710"/>
                    <a:pt x="2832" y="1410"/>
                  </a:cubicBezTo>
                  <a:cubicBezTo>
                    <a:pt x="2649" y="1111"/>
                    <a:pt x="2318" y="737"/>
                    <a:pt x="1858" y="454"/>
                  </a:cubicBezTo>
                  <a:cubicBezTo>
                    <a:pt x="1397" y="171"/>
                    <a:pt x="917" y="43"/>
                    <a:pt x="566" y="11"/>
                  </a:cubicBezTo>
                  <a:cubicBezTo>
                    <a:pt x="479" y="3"/>
                    <a:pt x="400" y="0"/>
                    <a:pt x="33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9623175" y="6320075"/>
              <a:ext cx="9200" cy="33325"/>
            </a:xfrm>
            <a:custGeom>
              <a:avLst/>
              <a:gdLst/>
              <a:ahLst/>
              <a:cxnLst/>
              <a:rect l="l" t="t" r="r" b="b"/>
              <a:pathLst>
                <a:path w="368" h="1333" extrusionOk="0">
                  <a:moveTo>
                    <a:pt x="319" y="1"/>
                  </a:moveTo>
                  <a:cubicBezTo>
                    <a:pt x="277" y="1"/>
                    <a:pt x="216" y="296"/>
                    <a:pt x="140" y="658"/>
                  </a:cubicBezTo>
                  <a:cubicBezTo>
                    <a:pt x="65" y="1021"/>
                    <a:pt x="0" y="1318"/>
                    <a:pt x="40" y="1332"/>
                  </a:cubicBezTo>
                  <a:cubicBezTo>
                    <a:pt x="41" y="1333"/>
                    <a:pt x="42" y="1333"/>
                    <a:pt x="43" y="1333"/>
                  </a:cubicBezTo>
                  <a:cubicBezTo>
                    <a:pt x="85" y="1333"/>
                    <a:pt x="212" y="1054"/>
                    <a:pt x="289" y="689"/>
                  </a:cubicBezTo>
                  <a:cubicBezTo>
                    <a:pt x="368" y="316"/>
                    <a:pt x="362" y="5"/>
                    <a:pt x="320" y="1"/>
                  </a:cubicBezTo>
                  <a:cubicBezTo>
                    <a:pt x="320" y="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9777750" y="6370600"/>
              <a:ext cx="22000" cy="27750"/>
            </a:xfrm>
            <a:custGeom>
              <a:avLst/>
              <a:gdLst/>
              <a:ahLst/>
              <a:cxnLst/>
              <a:rect l="l" t="t" r="r" b="b"/>
              <a:pathLst>
                <a:path w="880" h="1110" extrusionOk="0">
                  <a:moveTo>
                    <a:pt x="812" y="1"/>
                  </a:moveTo>
                  <a:cubicBezTo>
                    <a:pt x="771" y="1"/>
                    <a:pt x="710" y="9"/>
                    <a:pt x="637" y="32"/>
                  </a:cubicBezTo>
                  <a:cubicBezTo>
                    <a:pt x="501" y="75"/>
                    <a:pt x="322" y="181"/>
                    <a:pt x="188" y="360"/>
                  </a:cubicBezTo>
                  <a:cubicBezTo>
                    <a:pt x="54" y="540"/>
                    <a:pt x="6" y="741"/>
                    <a:pt x="3" y="885"/>
                  </a:cubicBezTo>
                  <a:cubicBezTo>
                    <a:pt x="1" y="1025"/>
                    <a:pt x="33" y="1109"/>
                    <a:pt x="52" y="1109"/>
                  </a:cubicBezTo>
                  <a:cubicBezTo>
                    <a:pt x="52" y="1109"/>
                    <a:pt x="52" y="1109"/>
                    <a:pt x="53" y="1109"/>
                  </a:cubicBezTo>
                  <a:cubicBezTo>
                    <a:pt x="96" y="1109"/>
                    <a:pt x="75" y="763"/>
                    <a:pt x="309" y="451"/>
                  </a:cubicBezTo>
                  <a:cubicBezTo>
                    <a:pt x="541" y="136"/>
                    <a:pt x="879" y="58"/>
                    <a:pt x="867" y="15"/>
                  </a:cubicBezTo>
                  <a:cubicBezTo>
                    <a:pt x="866" y="7"/>
                    <a:pt x="846" y="1"/>
                    <a:pt x="81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9695125" y="4579025"/>
              <a:ext cx="337200" cy="231325"/>
            </a:xfrm>
            <a:custGeom>
              <a:avLst/>
              <a:gdLst/>
              <a:ahLst/>
              <a:cxnLst/>
              <a:rect l="l" t="t" r="r" b="b"/>
              <a:pathLst>
                <a:path w="13488" h="9253" extrusionOk="0">
                  <a:moveTo>
                    <a:pt x="8391" y="1"/>
                  </a:moveTo>
                  <a:cubicBezTo>
                    <a:pt x="5579" y="1"/>
                    <a:pt x="1324" y="205"/>
                    <a:pt x="238" y="713"/>
                  </a:cubicBezTo>
                  <a:cubicBezTo>
                    <a:pt x="0" y="824"/>
                    <a:pt x="7389" y="9253"/>
                    <a:pt x="8178" y="9253"/>
                  </a:cubicBezTo>
                  <a:cubicBezTo>
                    <a:pt x="8202" y="9253"/>
                    <a:pt x="8221" y="9244"/>
                    <a:pt x="8232" y="9228"/>
                  </a:cubicBezTo>
                  <a:cubicBezTo>
                    <a:pt x="8608" y="8668"/>
                    <a:pt x="13487" y="1276"/>
                    <a:pt x="13487" y="1276"/>
                  </a:cubicBezTo>
                  <a:cubicBezTo>
                    <a:pt x="13487" y="1276"/>
                    <a:pt x="12272" y="103"/>
                    <a:pt x="9746" y="20"/>
                  </a:cubicBezTo>
                  <a:cubicBezTo>
                    <a:pt x="9359" y="7"/>
                    <a:pt x="8899" y="1"/>
                    <a:pt x="83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9577100" y="5148950"/>
              <a:ext cx="474050" cy="1178575"/>
            </a:xfrm>
            <a:custGeom>
              <a:avLst/>
              <a:gdLst/>
              <a:ahLst/>
              <a:cxnLst/>
              <a:rect l="l" t="t" r="r" b="b"/>
              <a:pathLst>
                <a:path w="18962" h="47143" extrusionOk="0">
                  <a:moveTo>
                    <a:pt x="3637" y="0"/>
                  </a:moveTo>
                  <a:lnTo>
                    <a:pt x="1" y="47142"/>
                  </a:lnTo>
                  <a:lnTo>
                    <a:pt x="16373" y="47142"/>
                  </a:lnTo>
                  <a:lnTo>
                    <a:pt x="189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9792400" y="5295475"/>
              <a:ext cx="79225" cy="1035200"/>
            </a:xfrm>
            <a:custGeom>
              <a:avLst/>
              <a:gdLst/>
              <a:ahLst/>
              <a:cxnLst/>
              <a:rect l="l" t="t" r="r" b="b"/>
              <a:pathLst>
                <a:path w="3169" h="41408" extrusionOk="0">
                  <a:moveTo>
                    <a:pt x="3165" y="1"/>
                  </a:moveTo>
                  <a:cubicBezTo>
                    <a:pt x="3163" y="1"/>
                    <a:pt x="3158" y="36"/>
                    <a:pt x="3153" y="108"/>
                  </a:cubicBezTo>
                  <a:cubicBezTo>
                    <a:pt x="3148" y="186"/>
                    <a:pt x="3142" y="291"/>
                    <a:pt x="3133" y="422"/>
                  </a:cubicBezTo>
                  <a:cubicBezTo>
                    <a:pt x="3118" y="707"/>
                    <a:pt x="3098" y="1113"/>
                    <a:pt x="3072" y="1631"/>
                  </a:cubicBezTo>
                  <a:cubicBezTo>
                    <a:pt x="3025" y="2681"/>
                    <a:pt x="2943" y="4199"/>
                    <a:pt x="2837" y="6075"/>
                  </a:cubicBezTo>
                  <a:cubicBezTo>
                    <a:pt x="2621" y="9826"/>
                    <a:pt x="2240" y="15002"/>
                    <a:pt x="1718" y="20712"/>
                  </a:cubicBezTo>
                  <a:cubicBezTo>
                    <a:pt x="1200" y="26423"/>
                    <a:pt x="706" y="31593"/>
                    <a:pt x="413" y="35340"/>
                  </a:cubicBezTo>
                  <a:cubicBezTo>
                    <a:pt x="264" y="37213"/>
                    <a:pt x="153" y="38729"/>
                    <a:pt x="90" y="39779"/>
                  </a:cubicBezTo>
                  <a:cubicBezTo>
                    <a:pt x="60" y="40296"/>
                    <a:pt x="35" y="40702"/>
                    <a:pt x="18" y="40986"/>
                  </a:cubicBezTo>
                  <a:cubicBezTo>
                    <a:pt x="12" y="41118"/>
                    <a:pt x="7" y="41222"/>
                    <a:pt x="3" y="41300"/>
                  </a:cubicBezTo>
                  <a:cubicBezTo>
                    <a:pt x="1" y="41371"/>
                    <a:pt x="1" y="41408"/>
                    <a:pt x="3" y="41408"/>
                  </a:cubicBezTo>
                  <a:cubicBezTo>
                    <a:pt x="5" y="41408"/>
                    <a:pt x="11" y="41372"/>
                    <a:pt x="19" y="41301"/>
                  </a:cubicBezTo>
                  <a:cubicBezTo>
                    <a:pt x="25" y="41223"/>
                    <a:pt x="35" y="41120"/>
                    <a:pt x="49" y="40988"/>
                  </a:cubicBezTo>
                  <a:cubicBezTo>
                    <a:pt x="72" y="40704"/>
                    <a:pt x="105" y="40300"/>
                    <a:pt x="149" y="39782"/>
                  </a:cubicBezTo>
                  <a:cubicBezTo>
                    <a:pt x="236" y="38727"/>
                    <a:pt x="363" y="37214"/>
                    <a:pt x="520" y="35349"/>
                  </a:cubicBezTo>
                  <a:cubicBezTo>
                    <a:pt x="839" y="31604"/>
                    <a:pt x="1350" y="26438"/>
                    <a:pt x="1869" y="20725"/>
                  </a:cubicBezTo>
                  <a:cubicBezTo>
                    <a:pt x="2391" y="15014"/>
                    <a:pt x="2754" y="9834"/>
                    <a:pt x="2945" y="6080"/>
                  </a:cubicBezTo>
                  <a:cubicBezTo>
                    <a:pt x="3036" y="4202"/>
                    <a:pt x="3103" y="2683"/>
                    <a:pt x="3131" y="1632"/>
                  </a:cubicBezTo>
                  <a:cubicBezTo>
                    <a:pt x="3145" y="1114"/>
                    <a:pt x="3156" y="708"/>
                    <a:pt x="3164" y="423"/>
                  </a:cubicBezTo>
                  <a:cubicBezTo>
                    <a:pt x="3166" y="291"/>
                    <a:pt x="3167" y="186"/>
                    <a:pt x="3168" y="108"/>
                  </a:cubicBezTo>
                  <a:cubicBezTo>
                    <a:pt x="3168" y="36"/>
                    <a:pt x="3167" y="1"/>
                    <a:pt x="31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0049725" y="4643000"/>
              <a:ext cx="163075" cy="186575"/>
            </a:xfrm>
            <a:custGeom>
              <a:avLst/>
              <a:gdLst/>
              <a:ahLst/>
              <a:cxnLst/>
              <a:rect l="l" t="t" r="r" b="b"/>
              <a:pathLst>
                <a:path w="6523" h="7463" extrusionOk="0">
                  <a:moveTo>
                    <a:pt x="3683" y="1"/>
                  </a:moveTo>
                  <a:cubicBezTo>
                    <a:pt x="3000" y="1"/>
                    <a:pt x="573" y="2172"/>
                    <a:pt x="289" y="3295"/>
                  </a:cubicBezTo>
                  <a:cubicBezTo>
                    <a:pt x="1" y="4439"/>
                    <a:pt x="648" y="7438"/>
                    <a:pt x="648" y="7438"/>
                  </a:cubicBezTo>
                  <a:lnTo>
                    <a:pt x="4746" y="7463"/>
                  </a:lnTo>
                  <a:lnTo>
                    <a:pt x="4482" y="5607"/>
                  </a:lnTo>
                  <a:lnTo>
                    <a:pt x="4482" y="5607"/>
                  </a:lnTo>
                  <a:cubicBezTo>
                    <a:pt x="4508" y="5616"/>
                    <a:pt x="4539" y="5620"/>
                    <a:pt x="4573" y="5620"/>
                  </a:cubicBezTo>
                  <a:cubicBezTo>
                    <a:pt x="4997" y="5620"/>
                    <a:pt x="5937" y="4978"/>
                    <a:pt x="6218" y="4499"/>
                  </a:cubicBezTo>
                  <a:cubicBezTo>
                    <a:pt x="6523" y="3979"/>
                    <a:pt x="5432" y="3797"/>
                    <a:pt x="5432" y="3797"/>
                  </a:cubicBezTo>
                  <a:cubicBezTo>
                    <a:pt x="5432" y="3797"/>
                    <a:pt x="5776" y="3424"/>
                    <a:pt x="5643" y="3158"/>
                  </a:cubicBezTo>
                  <a:cubicBezTo>
                    <a:pt x="5509" y="2893"/>
                    <a:pt x="4738" y="2816"/>
                    <a:pt x="4738" y="2816"/>
                  </a:cubicBezTo>
                  <a:lnTo>
                    <a:pt x="4592" y="2457"/>
                  </a:lnTo>
                  <a:cubicBezTo>
                    <a:pt x="4444" y="2100"/>
                    <a:pt x="2810" y="2091"/>
                    <a:pt x="2810" y="2091"/>
                  </a:cubicBezTo>
                  <a:cubicBezTo>
                    <a:pt x="2810" y="2091"/>
                    <a:pt x="3661" y="1372"/>
                    <a:pt x="3993" y="1039"/>
                  </a:cubicBezTo>
                  <a:cubicBezTo>
                    <a:pt x="4324" y="706"/>
                    <a:pt x="4175" y="64"/>
                    <a:pt x="3720" y="3"/>
                  </a:cubicBezTo>
                  <a:cubicBezTo>
                    <a:pt x="3708" y="1"/>
                    <a:pt x="3696" y="1"/>
                    <a:pt x="3683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0088300" y="4717100"/>
              <a:ext cx="69025" cy="69325"/>
            </a:xfrm>
            <a:custGeom>
              <a:avLst/>
              <a:gdLst/>
              <a:ahLst/>
              <a:cxnLst/>
              <a:rect l="l" t="t" r="r" b="b"/>
              <a:pathLst>
                <a:path w="2761" h="2773" extrusionOk="0">
                  <a:moveTo>
                    <a:pt x="1893" y="0"/>
                  </a:moveTo>
                  <a:cubicBezTo>
                    <a:pt x="1738" y="0"/>
                    <a:pt x="1583" y="24"/>
                    <a:pt x="1434" y="71"/>
                  </a:cubicBezTo>
                  <a:cubicBezTo>
                    <a:pt x="986" y="210"/>
                    <a:pt x="635" y="514"/>
                    <a:pt x="414" y="846"/>
                  </a:cubicBezTo>
                  <a:cubicBezTo>
                    <a:pt x="193" y="1179"/>
                    <a:pt x="94" y="1530"/>
                    <a:pt x="47" y="1822"/>
                  </a:cubicBezTo>
                  <a:cubicBezTo>
                    <a:pt x="10" y="2053"/>
                    <a:pt x="0" y="2286"/>
                    <a:pt x="17" y="2520"/>
                  </a:cubicBezTo>
                  <a:cubicBezTo>
                    <a:pt x="29" y="2683"/>
                    <a:pt x="49" y="2773"/>
                    <a:pt x="58" y="2773"/>
                  </a:cubicBezTo>
                  <a:cubicBezTo>
                    <a:pt x="58" y="2773"/>
                    <a:pt x="58" y="2773"/>
                    <a:pt x="58" y="2773"/>
                  </a:cubicBezTo>
                  <a:cubicBezTo>
                    <a:pt x="87" y="2773"/>
                    <a:pt x="42" y="2406"/>
                    <a:pt x="151" y="1841"/>
                  </a:cubicBezTo>
                  <a:cubicBezTo>
                    <a:pt x="210" y="1562"/>
                    <a:pt x="317" y="1231"/>
                    <a:pt x="530" y="924"/>
                  </a:cubicBezTo>
                  <a:cubicBezTo>
                    <a:pt x="740" y="621"/>
                    <a:pt x="1070" y="342"/>
                    <a:pt x="1478" y="215"/>
                  </a:cubicBezTo>
                  <a:cubicBezTo>
                    <a:pt x="1615" y="172"/>
                    <a:pt x="1762" y="149"/>
                    <a:pt x="1905" y="149"/>
                  </a:cubicBezTo>
                  <a:cubicBezTo>
                    <a:pt x="2172" y="149"/>
                    <a:pt x="2421" y="230"/>
                    <a:pt x="2555" y="413"/>
                  </a:cubicBezTo>
                  <a:cubicBezTo>
                    <a:pt x="2655" y="548"/>
                    <a:pt x="2620" y="718"/>
                    <a:pt x="2544" y="864"/>
                  </a:cubicBezTo>
                  <a:cubicBezTo>
                    <a:pt x="2474" y="1004"/>
                    <a:pt x="2394" y="1137"/>
                    <a:pt x="2304" y="1266"/>
                  </a:cubicBezTo>
                  <a:cubicBezTo>
                    <a:pt x="1972" y="1737"/>
                    <a:pt x="1671" y="1949"/>
                    <a:pt x="1689" y="1970"/>
                  </a:cubicBezTo>
                  <a:cubicBezTo>
                    <a:pt x="1690" y="1970"/>
                    <a:pt x="1690" y="1971"/>
                    <a:pt x="1692" y="1971"/>
                  </a:cubicBezTo>
                  <a:cubicBezTo>
                    <a:pt x="1707" y="1971"/>
                    <a:pt x="1784" y="1925"/>
                    <a:pt x="1905" y="1830"/>
                  </a:cubicBezTo>
                  <a:cubicBezTo>
                    <a:pt x="2086" y="1682"/>
                    <a:pt x="2250" y="1515"/>
                    <a:pt x="2392" y="1328"/>
                  </a:cubicBezTo>
                  <a:cubicBezTo>
                    <a:pt x="2490" y="1199"/>
                    <a:pt x="2579" y="1064"/>
                    <a:pt x="2657" y="920"/>
                  </a:cubicBezTo>
                  <a:cubicBezTo>
                    <a:pt x="2698" y="842"/>
                    <a:pt x="2738" y="752"/>
                    <a:pt x="2749" y="647"/>
                  </a:cubicBezTo>
                  <a:cubicBezTo>
                    <a:pt x="2761" y="537"/>
                    <a:pt x="2733" y="426"/>
                    <a:pt x="2672" y="335"/>
                  </a:cubicBezTo>
                  <a:cubicBezTo>
                    <a:pt x="2543" y="150"/>
                    <a:pt x="2330" y="52"/>
                    <a:pt x="2109" y="15"/>
                  </a:cubicBezTo>
                  <a:cubicBezTo>
                    <a:pt x="2037" y="5"/>
                    <a:pt x="1965" y="0"/>
                    <a:pt x="189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0113275" y="4704600"/>
              <a:ext cx="16300" cy="24350"/>
            </a:xfrm>
            <a:custGeom>
              <a:avLst/>
              <a:gdLst/>
              <a:ahLst/>
              <a:cxnLst/>
              <a:rect l="l" t="t" r="r" b="b"/>
              <a:pathLst>
                <a:path w="652" h="974" extrusionOk="0">
                  <a:moveTo>
                    <a:pt x="611" y="1"/>
                  </a:moveTo>
                  <a:cubicBezTo>
                    <a:pt x="560" y="1"/>
                    <a:pt x="365" y="158"/>
                    <a:pt x="208" y="415"/>
                  </a:cubicBezTo>
                  <a:cubicBezTo>
                    <a:pt x="39" y="695"/>
                    <a:pt x="1" y="964"/>
                    <a:pt x="41" y="973"/>
                  </a:cubicBezTo>
                  <a:cubicBezTo>
                    <a:pt x="42" y="973"/>
                    <a:pt x="43" y="973"/>
                    <a:pt x="44" y="973"/>
                  </a:cubicBezTo>
                  <a:cubicBezTo>
                    <a:pt x="87" y="973"/>
                    <a:pt x="184" y="747"/>
                    <a:pt x="338" y="493"/>
                  </a:cubicBezTo>
                  <a:cubicBezTo>
                    <a:pt x="494" y="231"/>
                    <a:pt x="651" y="36"/>
                    <a:pt x="621" y="4"/>
                  </a:cubicBezTo>
                  <a:cubicBezTo>
                    <a:pt x="619" y="2"/>
                    <a:pt x="616" y="1"/>
                    <a:pt x="611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10080825" y="4736275"/>
              <a:ext cx="160825" cy="205600"/>
            </a:xfrm>
            <a:custGeom>
              <a:avLst/>
              <a:gdLst/>
              <a:ahLst/>
              <a:cxnLst/>
              <a:rect l="l" t="t" r="r" b="b"/>
              <a:pathLst>
                <a:path w="6433" h="8224" extrusionOk="0">
                  <a:moveTo>
                    <a:pt x="1301" y="0"/>
                  </a:moveTo>
                  <a:lnTo>
                    <a:pt x="618" y="2763"/>
                  </a:lnTo>
                  <a:lnTo>
                    <a:pt x="0" y="5199"/>
                  </a:lnTo>
                  <a:lnTo>
                    <a:pt x="4079" y="8224"/>
                  </a:lnTo>
                  <a:lnTo>
                    <a:pt x="6433" y="251"/>
                  </a:lnTo>
                  <a:lnTo>
                    <a:pt x="1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9998125" y="4805250"/>
              <a:ext cx="226725" cy="176575"/>
            </a:xfrm>
            <a:custGeom>
              <a:avLst/>
              <a:gdLst/>
              <a:ahLst/>
              <a:cxnLst/>
              <a:rect l="l" t="t" r="r" b="b"/>
              <a:pathLst>
                <a:path w="9069" h="7063" extrusionOk="0">
                  <a:moveTo>
                    <a:pt x="3832" y="0"/>
                  </a:moveTo>
                  <a:cubicBezTo>
                    <a:pt x="3646" y="0"/>
                    <a:pt x="3222" y="28"/>
                    <a:pt x="2909" y="257"/>
                  </a:cubicBezTo>
                  <a:cubicBezTo>
                    <a:pt x="2047" y="888"/>
                    <a:pt x="2297" y="2395"/>
                    <a:pt x="2297" y="2395"/>
                  </a:cubicBezTo>
                  <a:lnTo>
                    <a:pt x="0" y="3994"/>
                  </a:lnTo>
                  <a:lnTo>
                    <a:pt x="2120" y="7063"/>
                  </a:lnTo>
                  <a:cubicBezTo>
                    <a:pt x="5407" y="6864"/>
                    <a:pt x="7282" y="5566"/>
                    <a:pt x="7607" y="5305"/>
                  </a:cubicBezTo>
                  <a:cubicBezTo>
                    <a:pt x="7995" y="4996"/>
                    <a:pt x="7924" y="4218"/>
                    <a:pt x="7924" y="4218"/>
                  </a:cubicBezTo>
                  <a:cubicBezTo>
                    <a:pt x="8406" y="3877"/>
                    <a:pt x="8058" y="3309"/>
                    <a:pt x="8058" y="3309"/>
                  </a:cubicBezTo>
                  <a:cubicBezTo>
                    <a:pt x="8698" y="3018"/>
                    <a:pt x="9069" y="2667"/>
                    <a:pt x="8828" y="2130"/>
                  </a:cubicBezTo>
                  <a:cubicBezTo>
                    <a:pt x="8698" y="1840"/>
                    <a:pt x="7463" y="1842"/>
                    <a:pt x="6483" y="1766"/>
                  </a:cubicBezTo>
                  <a:lnTo>
                    <a:pt x="6455" y="1763"/>
                  </a:lnTo>
                  <a:cubicBezTo>
                    <a:pt x="5409" y="1676"/>
                    <a:pt x="4489" y="1041"/>
                    <a:pt x="3989" y="120"/>
                  </a:cubicBezTo>
                  <a:lnTo>
                    <a:pt x="3926" y="3"/>
                  </a:lnTo>
                  <a:cubicBezTo>
                    <a:pt x="3926" y="3"/>
                    <a:pt x="3891" y="0"/>
                    <a:pt x="383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10119750" y="4886875"/>
              <a:ext cx="83375" cy="9775"/>
            </a:xfrm>
            <a:custGeom>
              <a:avLst/>
              <a:gdLst/>
              <a:ahLst/>
              <a:cxnLst/>
              <a:rect l="l" t="t" r="r" b="b"/>
              <a:pathLst>
                <a:path w="3335" h="391" extrusionOk="0">
                  <a:moveTo>
                    <a:pt x="92" y="0"/>
                  </a:moveTo>
                  <a:cubicBezTo>
                    <a:pt x="23" y="0"/>
                    <a:pt x="1" y="104"/>
                    <a:pt x="74" y="129"/>
                  </a:cubicBezTo>
                  <a:cubicBezTo>
                    <a:pt x="557" y="297"/>
                    <a:pt x="1115" y="390"/>
                    <a:pt x="1671" y="390"/>
                  </a:cubicBezTo>
                  <a:cubicBezTo>
                    <a:pt x="2242" y="390"/>
                    <a:pt x="2812" y="292"/>
                    <a:pt x="3299" y="78"/>
                  </a:cubicBezTo>
                  <a:cubicBezTo>
                    <a:pt x="3335" y="61"/>
                    <a:pt x="3309" y="14"/>
                    <a:pt x="3276" y="14"/>
                  </a:cubicBezTo>
                  <a:cubicBezTo>
                    <a:pt x="3275" y="14"/>
                    <a:pt x="3273" y="14"/>
                    <a:pt x="3272" y="14"/>
                  </a:cubicBezTo>
                  <a:cubicBezTo>
                    <a:pt x="2743" y="92"/>
                    <a:pt x="2225" y="215"/>
                    <a:pt x="1687" y="222"/>
                  </a:cubicBezTo>
                  <a:cubicBezTo>
                    <a:pt x="1673" y="222"/>
                    <a:pt x="1658" y="222"/>
                    <a:pt x="1644" y="222"/>
                  </a:cubicBezTo>
                  <a:cubicBezTo>
                    <a:pt x="1119" y="222"/>
                    <a:pt x="620" y="107"/>
                    <a:pt x="109" y="2"/>
                  </a:cubicBezTo>
                  <a:cubicBezTo>
                    <a:pt x="103" y="1"/>
                    <a:pt x="97" y="0"/>
                    <a:pt x="92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10117250" y="4911425"/>
              <a:ext cx="80975" cy="17425"/>
            </a:xfrm>
            <a:custGeom>
              <a:avLst/>
              <a:gdLst/>
              <a:ahLst/>
              <a:cxnLst/>
              <a:rect l="l" t="t" r="r" b="b"/>
              <a:pathLst>
                <a:path w="3239" h="697" extrusionOk="0">
                  <a:moveTo>
                    <a:pt x="3163" y="0"/>
                  </a:moveTo>
                  <a:cubicBezTo>
                    <a:pt x="3154" y="0"/>
                    <a:pt x="3146" y="2"/>
                    <a:pt x="3138" y="7"/>
                  </a:cubicBezTo>
                  <a:cubicBezTo>
                    <a:pt x="2576" y="342"/>
                    <a:pt x="2015" y="499"/>
                    <a:pt x="1438" y="499"/>
                  </a:cubicBezTo>
                  <a:cubicBezTo>
                    <a:pt x="1016" y="499"/>
                    <a:pt x="586" y="415"/>
                    <a:pt x="140" y="255"/>
                  </a:cubicBezTo>
                  <a:cubicBezTo>
                    <a:pt x="132" y="252"/>
                    <a:pt x="124" y="251"/>
                    <a:pt x="116" y="251"/>
                  </a:cubicBezTo>
                  <a:cubicBezTo>
                    <a:pt x="43" y="251"/>
                    <a:pt x="1" y="371"/>
                    <a:pt x="77" y="404"/>
                  </a:cubicBezTo>
                  <a:cubicBezTo>
                    <a:pt x="507" y="591"/>
                    <a:pt x="989" y="696"/>
                    <a:pt x="1466" y="696"/>
                  </a:cubicBezTo>
                  <a:cubicBezTo>
                    <a:pt x="2095" y="696"/>
                    <a:pt x="2716" y="512"/>
                    <a:pt x="3201" y="88"/>
                  </a:cubicBezTo>
                  <a:cubicBezTo>
                    <a:pt x="3238" y="56"/>
                    <a:pt x="3204" y="0"/>
                    <a:pt x="3163" y="0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9696875" y="4866225"/>
              <a:ext cx="394725" cy="273625"/>
            </a:xfrm>
            <a:custGeom>
              <a:avLst/>
              <a:gdLst/>
              <a:ahLst/>
              <a:cxnLst/>
              <a:rect l="l" t="t" r="r" b="b"/>
              <a:pathLst>
                <a:path w="15789" h="10945" extrusionOk="0">
                  <a:moveTo>
                    <a:pt x="12905" y="1"/>
                  </a:moveTo>
                  <a:lnTo>
                    <a:pt x="6695" y="3730"/>
                  </a:lnTo>
                  <a:lnTo>
                    <a:pt x="4438" y="1008"/>
                  </a:lnTo>
                  <a:cubicBezTo>
                    <a:pt x="4438" y="1008"/>
                    <a:pt x="1243" y="2313"/>
                    <a:pt x="1" y="5001"/>
                  </a:cubicBezTo>
                  <a:cubicBezTo>
                    <a:pt x="1" y="5001"/>
                    <a:pt x="4107" y="10944"/>
                    <a:pt x="7491" y="10944"/>
                  </a:cubicBezTo>
                  <a:cubicBezTo>
                    <a:pt x="7827" y="10944"/>
                    <a:pt x="8155" y="10886"/>
                    <a:pt x="8472" y="10757"/>
                  </a:cubicBezTo>
                  <a:cubicBezTo>
                    <a:pt x="11982" y="9333"/>
                    <a:pt x="15788" y="4451"/>
                    <a:pt x="15788" y="4451"/>
                  </a:cubicBezTo>
                  <a:lnTo>
                    <a:pt x="12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9712250" y="4766925"/>
              <a:ext cx="378975" cy="355000"/>
            </a:xfrm>
            <a:custGeom>
              <a:avLst/>
              <a:gdLst/>
              <a:ahLst/>
              <a:cxnLst/>
              <a:rect l="l" t="t" r="r" b="b"/>
              <a:pathLst>
                <a:path w="15159" h="14200" extrusionOk="0">
                  <a:moveTo>
                    <a:pt x="1421" y="0"/>
                  </a:moveTo>
                  <a:cubicBezTo>
                    <a:pt x="1421" y="0"/>
                    <a:pt x="1421" y="0"/>
                    <a:pt x="1421" y="0"/>
                  </a:cubicBezTo>
                  <a:cubicBezTo>
                    <a:pt x="1420" y="1"/>
                    <a:pt x="1432" y="22"/>
                    <a:pt x="1459" y="61"/>
                  </a:cubicBezTo>
                  <a:lnTo>
                    <a:pt x="1578" y="236"/>
                  </a:lnTo>
                  <a:cubicBezTo>
                    <a:pt x="1691" y="394"/>
                    <a:pt x="1849" y="615"/>
                    <a:pt x="2051" y="900"/>
                  </a:cubicBezTo>
                  <a:cubicBezTo>
                    <a:pt x="2474" y="1483"/>
                    <a:pt x="3080" y="2319"/>
                    <a:pt x="3838" y="3365"/>
                  </a:cubicBezTo>
                  <a:lnTo>
                    <a:pt x="5096" y="5091"/>
                  </a:lnTo>
                  <a:lnTo>
                    <a:pt x="5805" y="6061"/>
                  </a:lnTo>
                  <a:cubicBezTo>
                    <a:pt x="5928" y="6226"/>
                    <a:pt x="6044" y="6405"/>
                    <a:pt x="6205" y="6560"/>
                  </a:cubicBezTo>
                  <a:cubicBezTo>
                    <a:pt x="6347" y="6704"/>
                    <a:pt x="6554" y="6816"/>
                    <a:pt x="6773" y="6816"/>
                  </a:cubicBezTo>
                  <a:cubicBezTo>
                    <a:pt x="6795" y="6816"/>
                    <a:pt x="6816" y="6815"/>
                    <a:pt x="6838" y="6812"/>
                  </a:cubicBezTo>
                  <a:cubicBezTo>
                    <a:pt x="7077" y="6793"/>
                    <a:pt x="7288" y="6686"/>
                    <a:pt x="7489" y="6581"/>
                  </a:cubicBezTo>
                  <a:lnTo>
                    <a:pt x="8099" y="6264"/>
                  </a:lnTo>
                  <a:lnTo>
                    <a:pt x="9365" y="5603"/>
                  </a:lnTo>
                  <a:lnTo>
                    <a:pt x="12054" y="4198"/>
                  </a:lnTo>
                  <a:lnTo>
                    <a:pt x="12054" y="4198"/>
                  </a:lnTo>
                  <a:lnTo>
                    <a:pt x="12471" y="4061"/>
                  </a:lnTo>
                  <a:lnTo>
                    <a:pt x="12471" y="4061"/>
                  </a:lnTo>
                  <a:cubicBezTo>
                    <a:pt x="13156" y="5243"/>
                    <a:pt x="13879" y="6491"/>
                    <a:pt x="14621" y="7772"/>
                  </a:cubicBezTo>
                  <a:lnTo>
                    <a:pt x="14976" y="8383"/>
                  </a:lnTo>
                  <a:lnTo>
                    <a:pt x="14976" y="8383"/>
                  </a:lnTo>
                  <a:cubicBezTo>
                    <a:pt x="14197" y="9399"/>
                    <a:pt x="13431" y="10386"/>
                    <a:pt x="12589" y="11242"/>
                  </a:cubicBezTo>
                  <a:cubicBezTo>
                    <a:pt x="11742" y="12112"/>
                    <a:pt x="10808" y="12839"/>
                    <a:pt x="9815" y="13337"/>
                  </a:cubicBezTo>
                  <a:cubicBezTo>
                    <a:pt x="8867" y="13811"/>
                    <a:pt x="7867" y="14075"/>
                    <a:pt x="6921" y="14075"/>
                  </a:cubicBezTo>
                  <a:cubicBezTo>
                    <a:pt x="6878" y="14075"/>
                    <a:pt x="6834" y="14074"/>
                    <a:pt x="6791" y="14073"/>
                  </a:cubicBezTo>
                  <a:cubicBezTo>
                    <a:pt x="6770" y="14073"/>
                    <a:pt x="6749" y="14074"/>
                    <a:pt x="6729" y="14074"/>
                  </a:cubicBezTo>
                  <a:cubicBezTo>
                    <a:pt x="6258" y="14074"/>
                    <a:pt x="5809" y="13991"/>
                    <a:pt x="5380" y="13905"/>
                  </a:cubicBezTo>
                  <a:cubicBezTo>
                    <a:pt x="4939" y="13789"/>
                    <a:pt x="4520" y="13658"/>
                    <a:pt x="4138" y="13485"/>
                  </a:cubicBezTo>
                  <a:cubicBezTo>
                    <a:pt x="3369" y="13150"/>
                    <a:pt x="2729" y="12734"/>
                    <a:pt x="2203" y="12328"/>
                  </a:cubicBezTo>
                  <a:cubicBezTo>
                    <a:pt x="1752" y="11981"/>
                    <a:pt x="1330" y="11597"/>
                    <a:pt x="941" y="11180"/>
                  </a:cubicBezTo>
                  <a:cubicBezTo>
                    <a:pt x="779" y="11012"/>
                    <a:pt x="642" y="10856"/>
                    <a:pt x="527" y="10717"/>
                  </a:cubicBezTo>
                  <a:cubicBezTo>
                    <a:pt x="408" y="10580"/>
                    <a:pt x="312" y="10463"/>
                    <a:pt x="237" y="10364"/>
                  </a:cubicBezTo>
                  <a:cubicBezTo>
                    <a:pt x="165" y="10272"/>
                    <a:pt x="107" y="10200"/>
                    <a:pt x="64" y="10144"/>
                  </a:cubicBezTo>
                  <a:cubicBezTo>
                    <a:pt x="26" y="10096"/>
                    <a:pt x="4" y="10072"/>
                    <a:pt x="1" y="10072"/>
                  </a:cubicBezTo>
                  <a:cubicBezTo>
                    <a:pt x="1" y="10072"/>
                    <a:pt x="1" y="10072"/>
                    <a:pt x="1" y="10072"/>
                  </a:cubicBezTo>
                  <a:cubicBezTo>
                    <a:pt x="1" y="10072"/>
                    <a:pt x="271" y="10518"/>
                    <a:pt x="899" y="11219"/>
                  </a:cubicBezTo>
                  <a:cubicBezTo>
                    <a:pt x="1282" y="11645"/>
                    <a:pt x="1702" y="12039"/>
                    <a:pt x="2153" y="12393"/>
                  </a:cubicBezTo>
                  <a:cubicBezTo>
                    <a:pt x="2678" y="12808"/>
                    <a:pt x="3321" y="13236"/>
                    <a:pt x="4097" y="13581"/>
                  </a:cubicBezTo>
                  <a:cubicBezTo>
                    <a:pt x="4482" y="13759"/>
                    <a:pt x="4906" y="13895"/>
                    <a:pt x="5355" y="14017"/>
                  </a:cubicBezTo>
                  <a:cubicBezTo>
                    <a:pt x="5798" y="14109"/>
                    <a:pt x="6264" y="14198"/>
                    <a:pt x="6754" y="14198"/>
                  </a:cubicBezTo>
                  <a:cubicBezTo>
                    <a:pt x="6766" y="14198"/>
                    <a:pt x="6778" y="14198"/>
                    <a:pt x="6790" y="14198"/>
                  </a:cubicBezTo>
                  <a:cubicBezTo>
                    <a:pt x="6842" y="14199"/>
                    <a:pt x="6895" y="14200"/>
                    <a:pt x="6949" y="14200"/>
                  </a:cubicBezTo>
                  <a:cubicBezTo>
                    <a:pt x="7907" y="14200"/>
                    <a:pt x="8920" y="13936"/>
                    <a:pt x="9877" y="13460"/>
                  </a:cubicBezTo>
                  <a:cubicBezTo>
                    <a:pt x="10889" y="12957"/>
                    <a:pt x="11837" y="12222"/>
                    <a:pt x="12694" y="11346"/>
                  </a:cubicBezTo>
                  <a:cubicBezTo>
                    <a:pt x="13557" y="10471"/>
                    <a:pt x="14337" y="9465"/>
                    <a:pt x="15128" y="8436"/>
                  </a:cubicBezTo>
                  <a:lnTo>
                    <a:pt x="15159" y="8395"/>
                  </a:lnTo>
                  <a:lnTo>
                    <a:pt x="15133" y="8352"/>
                  </a:lnTo>
                  <a:cubicBezTo>
                    <a:pt x="15012" y="8144"/>
                    <a:pt x="14883" y="7921"/>
                    <a:pt x="14752" y="7695"/>
                  </a:cubicBezTo>
                  <a:lnTo>
                    <a:pt x="12569" y="3936"/>
                  </a:lnTo>
                  <a:lnTo>
                    <a:pt x="12539" y="3885"/>
                  </a:lnTo>
                  <a:lnTo>
                    <a:pt x="12482" y="3903"/>
                  </a:lnTo>
                  <a:lnTo>
                    <a:pt x="12001" y="4062"/>
                  </a:lnTo>
                  <a:lnTo>
                    <a:pt x="11995" y="4064"/>
                  </a:lnTo>
                  <a:lnTo>
                    <a:pt x="11989" y="4066"/>
                  </a:lnTo>
                  <a:lnTo>
                    <a:pt x="9301" y="5482"/>
                  </a:lnTo>
                  <a:lnTo>
                    <a:pt x="8038" y="6147"/>
                  </a:lnTo>
                  <a:lnTo>
                    <a:pt x="7429" y="6467"/>
                  </a:lnTo>
                  <a:cubicBezTo>
                    <a:pt x="7232" y="6571"/>
                    <a:pt x="7033" y="6670"/>
                    <a:pt x="6828" y="6688"/>
                  </a:cubicBezTo>
                  <a:cubicBezTo>
                    <a:pt x="6810" y="6690"/>
                    <a:pt x="6792" y="6691"/>
                    <a:pt x="6774" y="6691"/>
                  </a:cubicBezTo>
                  <a:cubicBezTo>
                    <a:pt x="6591" y="6691"/>
                    <a:pt x="6423" y="6602"/>
                    <a:pt x="6291" y="6473"/>
                  </a:cubicBezTo>
                  <a:cubicBezTo>
                    <a:pt x="6143" y="6331"/>
                    <a:pt x="6026" y="6156"/>
                    <a:pt x="5901" y="5991"/>
                  </a:cubicBezTo>
                  <a:lnTo>
                    <a:pt x="5186" y="5025"/>
                  </a:lnTo>
                  <a:lnTo>
                    <a:pt x="3913" y="3310"/>
                  </a:lnTo>
                  <a:cubicBezTo>
                    <a:pt x="3140" y="2275"/>
                    <a:pt x="2523" y="1447"/>
                    <a:pt x="2092" y="870"/>
                  </a:cubicBezTo>
                  <a:lnTo>
                    <a:pt x="1599" y="220"/>
                  </a:lnTo>
                  <a:lnTo>
                    <a:pt x="1469" y="54"/>
                  </a:lnTo>
                  <a:cubicBezTo>
                    <a:pt x="1440" y="18"/>
                    <a:pt x="1424" y="0"/>
                    <a:pt x="142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10030400" y="4762800"/>
              <a:ext cx="3800" cy="122300"/>
            </a:xfrm>
            <a:custGeom>
              <a:avLst/>
              <a:gdLst/>
              <a:ahLst/>
              <a:cxnLst/>
              <a:rect l="l" t="t" r="r" b="b"/>
              <a:pathLst>
                <a:path w="152" h="4892" extrusionOk="0">
                  <a:moveTo>
                    <a:pt x="76" y="1"/>
                  </a:moveTo>
                  <a:cubicBezTo>
                    <a:pt x="34" y="1"/>
                    <a:pt x="1" y="1096"/>
                    <a:pt x="1" y="2446"/>
                  </a:cubicBezTo>
                  <a:cubicBezTo>
                    <a:pt x="1" y="3797"/>
                    <a:pt x="34" y="4892"/>
                    <a:pt x="76" y="4892"/>
                  </a:cubicBezTo>
                  <a:cubicBezTo>
                    <a:pt x="118" y="4892"/>
                    <a:pt x="152" y="3798"/>
                    <a:pt x="152" y="2446"/>
                  </a:cubicBezTo>
                  <a:cubicBezTo>
                    <a:pt x="152" y="1096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9941000" y="4289750"/>
              <a:ext cx="108050" cy="195650"/>
            </a:xfrm>
            <a:custGeom>
              <a:avLst/>
              <a:gdLst/>
              <a:ahLst/>
              <a:cxnLst/>
              <a:rect l="l" t="t" r="r" b="b"/>
              <a:pathLst>
                <a:path w="4322" h="7826" extrusionOk="0">
                  <a:moveTo>
                    <a:pt x="1409" y="0"/>
                  </a:moveTo>
                  <a:lnTo>
                    <a:pt x="1" y="274"/>
                  </a:lnTo>
                  <a:lnTo>
                    <a:pt x="684" y="7793"/>
                  </a:lnTo>
                  <a:cubicBezTo>
                    <a:pt x="781" y="7815"/>
                    <a:pt x="880" y="7826"/>
                    <a:pt x="979" y="7826"/>
                  </a:cubicBezTo>
                  <a:cubicBezTo>
                    <a:pt x="1731" y="7826"/>
                    <a:pt x="2468" y="7210"/>
                    <a:pt x="2538" y="6449"/>
                  </a:cubicBezTo>
                  <a:cubicBezTo>
                    <a:pt x="3006" y="6004"/>
                    <a:pt x="3285" y="5396"/>
                    <a:pt x="3318" y="4751"/>
                  </a:cubicBezTo>
                  <a:cubicBezTo>
                    <a:pt x="3820" y="4739"/>
                    <a:pt x="4274" y="4295"/>
                    <a:pt x="4298" y="3792"/>
                  </a:cubicBezTo>
                  <a:cubicBezTo>
                    <a:pt x="4322" y="3290"/>
                    <a:pt x="3912" y="2804"/>
                    <a:pt x="3412" y="2743"/>
                  </a:cubicBezTo>
                  <a:cubicBezTo>
                    <a:pt x="3597" y="2383"/>
                    <a:pt x="3552" y="1919"/>
                    <a:pt x="3305" y="1600"/>
                  </a:cubicBezTo>
                  <a:cubicBezTo>
                    <a:pt x="3103" y="1341"/>
                    <a:pt x="2774" y="1187"/>
                    <a:pt x="2446" y="1187"/>
                  </a:cubicBezTo>
                  <a:cubicBezTo>
                    <a:pt x="2372" y="1187"/>
                    <a:pt x="2297" y="1195"/>
                    <a:pt x="2224" y="1212"/>
                  </a:cubicBezTo>
                  <a:cubicBezTo>
                    <a:pt x="2315" y="682"/>
                    <a:pt x="1934" y="115"/>
                    <a:pt x="1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9638750" y="4222050"/>
              <a:ext cx="240625" cy="289100"/>
            </a:xfrm>
            <a:custGeom>
              <a:avLst/>
              <a:gdLst/>
              <a:ahLst/>
              <a:cxnLst/>
              <a:rect l="l" t="t" r="r" b="b"/>
              <a:pathLst>
                <a:path w="9625" h="11564" extrusionOk="0">
                  <a:moveTo>
                    <a:pt x="8248" y="0"/>
                  </a:moveTo>
                  <a:cubicBezTo>
                    <a:pt x="8185" y="0"/>
                    <a:pt x="8123" y="4"/>
                    <a:pt x="8060" y="11"/>
                  </a:cubicBezTo>
                  <a:cubicBezTo>
                    <a:pt x="7483" y="73"/>
                    <a:pt x="6944" y="433"/>
                    <a:pt x="6665" y="942"/>
                  </a:cubicBezTo>
                  <a:cubicBezTo>
                    <a:pt x="6349" y="715"/>
                    <a:pt x="5960" y="598"/>
                    <a:pt x="5572" y="598"/>
                  </a:cubicBezTo>
                  <a:cubicBezTo>
                    <a:pt x="5283" y="598"/>
                    <a:pt x="4994" y="663"/>
                    <a:pt x="4737" y="795"/>
                  </a:cubicBezTo>
                  <a:cubicBezTo>
                    <a:pt x="4132" y="1102"/>
                    <a:pt x="3726" y="1764"/>
                    <a:pt x="3725" y="2442"/>
                  </a:cubicBezTo>
                  <a:cubicBezTo>
                    <a:pt x="3543" y="2390"/>
                    <a:pt x="3355" y="2365"/>
                    <a:pt x="3166" y="2365"/>
                  </a:cubicBezTo>
                  <a:cubicBezTo>
                    <a:pt x="2572" y="2365"/>
                    <a:pt x="1975" y="2614"/>
                    <a:pt x="1575" y="3057"/>
                  </a:cubicBezTo>
                  <a:cubicBezTo>
                    <a:pt x="1048" y="3640"/>
                    <a:pt x="890" y="4528"/>
                    <a:pt x="1181" y="5259"/>
                  </a:cubicBezTo>
                  <a:cubicBezTo>
                    <a:pt x="475" y="5479"/>
                    <a:pt x="0" y="6272"/>
                    <a:pt x="141" y="6998"/>
                  </a:cubicBezTo>
                  <a:cubicBezTo>
                    <a:pt x="274" y="7689"/>
                    <a:pt x="947" y="8230"/>
                    <a:pt x="1648" y="8230"/>
                  </a:cubicBezTo>
                  <a:cubicBezTo>
                    <a:pt x="1683" y="8230"/>
                    <a:pt x="1719" y="8228"/>
                    <a:pt x="1755" y="8225"/>
                  </a:cubicBezTo>
                  <a:cubicBezTo>
                    <a:pt x="2037" y="8757"/>
                    <a:pt x="2330" y="9303"/>
                    <a:pt x="2792" y="9689"/>
                  </a:cubicBezTo>
                  <a:cubicBezTo>
                    <a:pt x="3105" y="9950"/>
                    <a:pt x="3516" y="10122"/>
                    <a:pt x="3916" y="10122"/>
                  </a:cubicBezTo>
                  <a:cubicBezTo>
                    <a:pt x="4107" y="10122"/>
                    <a:pt x="4296" y="10082"/>
                    <a:pt x="4470" y="9995"/>
                  </a:cubicBezTo>
                  <a:cubicBezTo>
                    <a:pt x="4508" y="10526"/>
                    <a:pt x="4815" y="11034"/>
                    <a:pt x="5270" y="11314"/>
                  </a:cubicBezTo>
                  <a:cubicBezTo>
                    <a:pt x="5537" y="11479"/>
                    <a:pt x="5851" y="11564"/>
                    <a:pt x="6166" y="11564"/>
                  </a:cubicBezTo>
                  <a:cubicBezTo>
                    <a:pt x="6385" y="11564"/>
                    <a:pt x="6605" y="11522"/>
                    <a:pt x="6808" y="11438"/>
                  </a:cubicBezTo>
                  <a:lnTo>
                    <a:pt x="9624" y="620"/>
                  </a:lnTo>
                  <a:cubicBezTo>
                    <a:pt x="9282" y="230"/>
                    <a:pt x="8765" y="0"/>
                    <a:pt x="82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9789875" y="4409600"/>
              <a:ext cx="148900" cy="285325"/>
            </a:xfrm>
            <a:custGeom>
              <a:avLst/>
              <a:gdLst/>
              <a:ahLst/>
              <a:cxnLst/>
              <a:rect l="l" t="t" r="r" b="b"/>
              <a:pathLst>
                <a:path w="5956" h="11413" extrusionOk="0">
                  <a:moveTo>
                    <a:pt x="1" y="0"/>
                  </a:moveTo>
                  <a:lnTo>
                    <a:pt x="1" y="8444"/>
                  </a:lnTo>
                  <a:cubicBezTo>
                    <a:pt x="1" y="8444"/>
                    <a:pt x="271" y="11412"/>
                    <a:pt x="2921" y="11412"/>
                  </a:cubicBezTo>
                  <a:cubicBezTo>
                    <a:pt x="5834" y="11412"/>
                    <a:pt x="5956" y="8253"/>
                    <a:pt x="5956" y="8253"/>
                  </a:cubicBezTo>
                  <a:lnTo>
                    <a:pt x="5956" y="3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9804275" y="4442000"/>
              <a:ext cx="134500" cy="130450"/>
            </a:xfrm>
            <a:custGeom>
              <a:avLst/>
              <a:gdLst/>
              <a:ahLst/>
              <a:cxnLst/>
              <a:rect l="l" t="t" r="r" b="b"/>
              <a:pathLst>
                <a:path w="5380" h="5218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4531"/>
                    <a:pt x="2699" y="5218"/>
                    <a:pt x="4236" y="5218"/>
                  </a:cubicBezTo>
                  <a:cubicBezTo>
                    <a:pt x="4904" y="5218"/>
                    <a:pt x="5380" y="5088"/>
                    <a:pt x="5380" y="5088"/>
                  </a:cubicBezTo>
                  <a:lnTo>
                    <a:pt x="5380" y="2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9750325" y="4355175"/>
              <a:ext cx="50425" cy="63050"/>
            </a:xfrm>
            <a:custGeom>
              <a:avLst/>
              <a:gdLst/>
              <a:ahLst/>
              <a:cxnLst/>
              <a:rect l="l" t="t" r="r" b="b"/>
              <a:pathLst>
                <a:path w="2017" h="2522" extrusionOk="0">
                  <a:moveTo>
                    <a:pt x="995" y="0"/>
                  </a:moveTo>
                  <a:cubicBezTo>
                    <a:pt x="814" y="0"/>
                    <a:pt x="633" y="43"/>
                    <a:pt x="487" y="148"/>
                  </a:cubicBezTo>
                  <a:cubicBezTo>
                    <a:pt x="312" y="273"/>
                    <a:pt x="206" y="474"/>
                    <a:pt x="147" y="682"/>
                  </a:cubicBezTo>
                  <a:cubicBezTo>
                    <a:pt x="0" y="1196"/>
                    <a:pt x="141" y="1792"/>
                    <a:pt x="529" y="2161"/>
                  </a:cubicBezTo>
                  <a:cubicBezTo>
                    <a:pt x="774" y="2394"/>
                    <a:pt x="1114" y="2522"/>
                    <a:pt x="1450" y="2522"/>
                  </a:cubicBezTo>
                  <a:cubicBezTo>
                    <a:pt x="1647" y="2522"/>
                    <a:pt x="1842" y="2478"/>
                    <a:pt x="2016" y="2386"/>
                  </a:cubicBezTo>
                  <a:lnTo>
                    <a:pt x="1814" y="216"/>
                  </a:lnTo>
                  <a:cubicBezTo>
                    <a:pt x="1598" y="130"/>
                    <a:pt x="1381" y="42"/>
                    <a:pt x="1151" y="11"/>
                  </a:cubicBezTo>
                  <a:cubicBezTo>
                    <a:pt x="1100" y="4"/>
                    <a:pt x="1047" y="0"/>
                    <a:pt x="9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9760950" y="4363900"/>
              <a:ext cx="26075" cy="40675"/>
            </a:xfrm>
            <a:custGeom>
              <a:avLst/>
              <a:gdLst/>
              <a:ahLst/>
              <a:cxnLst/>
              <a:rect l="l" t="t" r="r" b="b"/>
              <a:pathLst>
                <a:path w="1043" h="1627" extrusionOk="0">
                  <a:moveTo>
                    <a:pt x="449" y="1"/>
                  </a:moveTo>
                  <a:cubicBezTo>
                    <a:pt x="415" y="1"/>
                    <a:pt x="385" y="44"/>
                    <a:pt x="416" y="76"/>
                  </a:cubicBezTo>
                  <a:lnTo>
                    <a:pt x="417" y="76"/>
                  </a:lnTo>
                  <a:cubicBezTo>
                    <a:pt x="540" y="202"/>
                    <a:pt x="657" y="334"/>
                    <a:pt x="761" y="476"/>
                  </a:cubicBezTo>
                  <a:lnTo>
                    <a:pt x="761" y="476"/>
                  </a:lnTo>
                  <a:cubicBezTo>
                    <a:pt x="719" y="463"/>
                    <a:pt x="676" y="457"/>
                    <a:pt x="632" y="457"/>
                  </a:cubicBezTo>
                  <a:cubicBezTo>
                    <a:pt x="433" y="457"/>
                    <a:pt x="227" y="583"/>
                    <a:pt x="147" y="796"/>
                  </a:cubicBezTo>
                  <a:cubicBezTo>
                    <a:pt x="0" y="1185"/>
                    <a:pt x="332" y="1627"/>
                    <a:pt x="728" y="1627"/>
                  </a:cubicBezTo>
                  <a:cubicBezTo>
                    <a:pt x="769" y="1627"/>
                    <a:pt x="811" y="1622"/>
                    <a:pt x="854" y="1612"/>
                  </a:cubicBezTo>
                  <a:cubicBezTo>
                    <a:pt x="918" y="1597"/>
                    <a:pt x="905" y="1515"/>
                    <a:pt x="854" y="1494"/>
                  </a:cubicBezTo>
                  <a:cubicBezTo>
                    <a:pt x="635" y="1406"/>
                    <a:pt x="403" y="1346"/>
                    <a:pt x="344" y="1082"/>
                  </a:cubicBezTo>
                  <a:cubicBezTo>
                    <a:pt x="287" y="826"/>
                    <a:pt x="465" y="624"/>
                    <a:pt x="671" y="624"/>
                  </a:cubicBezTo>
                  <a:cubicBezTo>
                    <a:pt x="762" y="624"/>
                    <a:pt x="859" y="663"/>
                    <a:pt x="944" y="753"/>
                  </a:cubicBezTo>
                  <a:cubicBezTo>
                    <a:pt x="953" y="763"/>
                    <a:pt x="964" y="768"/>
                    <a:pt x="976" y="768"/>
                  </a:cubicBezTo>
                  <a:cubicBezTo>
                    <a:pt x="1010" y="768"/>
                    <a:pt x="1043" y="730"/>
                    <a:pt x="1020" y="695"/>
                  </a:cubicBezTo>
                  <a:cubicBezTo>
                    <a:pt x="1005" y="666"/>
                    <a:pt x="989" y="641"/>
                    <a:pt x="971" y="618"/>
                  </a:cubicBezTo>
                  <a:lnTo>
                    <a:pt x="971" y="618"/>
                  </a:lnTo>
                  <a:cubicBezTo>
                    <a:pt x="825" y="399"/>
                    <a:pt x="672" y="200"/>
                    <a:pt x="479" y="14"/>
                  </a:cubicBezTo>
                  <a:cubicBezTo>
                    <a:pt x="470" y="5"/>
                    <a:pt x="459" y="1"/>
                    <a:pt x="44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9766200" y="4238950"/>
              <a:ext cx="244400" cy="284175"/>
            </a:xfrm>
            <a:custGeom>
              <a:avLst/>
              <a:gdLst/>
              <a:ahLst/>
              <a:cxnLst/>
              <a:rect l="l" t="t" r="r" b="b"/>
              <a:pathLst>
                <a:path w="9776" h="11367" extrusionOk="0">
                  <a:moveTo>
                    <a:pt x="4377" y="1"/>
                  </a:moveTo>
                  <a:cubicBezTo>
                    <a:pt x="4161" y="1"/>
                    <a:pt x="4033" y="20"/>
                    <a:pt x="4033" y="20"/>
                  </a:cubicBezTo>
                  <a:cubicBezTo>
                    <a:pt x="1" y="269"/>
                    <a:pt x="611" y="3356"/>
                    <a:pt x="1367" y="7437"/>
                  </a:cubicBezTo>
                  <a:cubicBezTo>
                    <a:pt x="1868" y="10151"/>
                    <a:pt x="3387" y="11366"/>
                    <a:pt x="5917" y="11366"/>
                  </a:cubicBezTo>
                  <a:cubicBezTo>
                    <a:pt x="5931" y="11366"/>
                    <a:pt x="5945" y="11366"/>
                    <a:pt x="5959" y="11366"/>
                  </a:cubicBezTo>
                  <a:cubicBezTo>
                    <a:pt x="8113" y="11354"/>
                    <a:pt x="9776" y="9967"/>
                    <a:pt x="8813" y="4601"/>
                  </a:cubicBezTo>
                  <a:cubicBezTo>
                    <a:pt x="8056" y="385"/>
                    <a:pt x="5342" y="1"/>
                    <a:pt x="437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9897650" y="4323825"/>
              <a:ext cx="22300" cy="98600"/>
            </a:xfrm>
            <a:custGeom>
              <a:avLst/>
              <a:gdLst/>
              <a:ahLst/>
              <a:cxnLst/>
              <a:rect l="l" t="t" r="r" b="b"/>
              <a:pathLst>
                <a:path w="892" h="3944" extrusionOk="0">
                  <a:moveTo>
                    <a:pt x="589" y="1"/>
                  </a:moveTo>
                  <a:cubicBezTo>
                    <a:pt x="568" y="1"/>
                    <a:pt x="547" y="15"/>
                    <a:pt x="547" y="43"/>
                  </a:cubicBezTo>
                  <a:cubicBezTo>
                    <a:pt x="540" y="657"/>
                    <a:pt x="564" y="1270"/>
                    <a:pt x="577" y="1883"/>
                  </a:cubicBezTo>
                  <a:cubicBezTo>
                    <a:pt x="584" y="2202"/>
                    <a:pt x="791" y="3753"/>
                    <a:pt x="226" y="3753"/>
                  </a:cubicBezTo>
                  <a:cubicBezTo>
                    <a:pt x="203" y="3753"/>
                    <a:pt x="180" y="3751"/>
                    <a:pt x="155" y="3746"/>
                  </a:cubicBezTo>
                  <a:cubicBezTo>
                    <a:pt x="148" y="3744"/>
                    <a:pt x="141" y="3744"/>
                    <a:pt x="134" y="3744"/>
                  </a:cubicBezTo>
                  <a:cubicBezTo>
                    <a:pt x="37" y="3744"/>
                    <a:pt x="1" y="3892"/>
                    <a:pt x="108" y="3920"/>
                  </a:cubicBezTo>
                  <a:cubicBezTo>
                    <a:pt x="169" y="3936"/>
                    <a:pt x="224" y="3943"/>
                    <a:pt x="275" y="3943"/>
                  </a:cubicBezTo>
                  <a:cubicBezTo>
                    <a:pt x="584" y="3943"/>
                    <a:pt x="718" y="3670"/>
                    <a:pt x="760" y="3338"/>
                  </a:cubicBezTo>
                  <a:cubicBezTo>
                    <a:pt x="892" y="2303"/>
                    <a:pt x="744" y="1078"/>
                    <a:pt x="635" y="43"/>
                  </a:cubicBezTo>
                  <a:cubicBezTo>
                    <a:pt x="632" y="15"/>
                    <a:pt x="610" y="1"/>
                    <a:pt x="589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9870325" y="4363175"/>
              <a:ext cx="17225" cy="17275"/>
            </a:xfrm>
            <a:custGeom>
              <a:avLst/>
              <a:gdLst/>
              <a:ahLst/>
              <a:cxnLst/>
              <a:rect l="l" t="t" r="r" b="b"/>
              <a:pathLst>
                <a:path w="689" h="691" extrusionOk="0">
                  <a:moveTo>
                    <a:pt x="344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4" y="690"/>
                  </a:cubicBezTo>
                  <a:cubicBezTo>
                    <a:pt x="534" y="690"/>
                    <a:pt x="689" y="536"/>
                    <a:pt x="689" y="346"/>
                  </a:cubicBezTo>
                  <a:cubicBezTo>
                    <a:pt x="689" y="155"/>
                    <a:pt x="534" y="1"/>
                    <a:pt x="34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9935675" y="4363175"/>
              <a:ext cx="17275" cy="17275"/>
            </a:xfrm>
            <a:custGeom>
              <a:avLst/>
              <a:gdLst/>
              <a:ahLst/>
              <a:cxnLst/>
              <a:rect l="l" t="t" r="r" b="b"/>
              <a:pathLst>
                <a:path w="691" h="691" extrusionOk="0">
                  <a:moveTo>
                    <a:pt x="346" y="1"/>
                  </a:moveTo>
                  <a:cubicBezTo>
                    <a:pt x="155" y="1"/>
                    <a:pt x="0" y="155"/>
                    <a:pt x="0" y="346"/>
                  </a:cubicBezTo>
                  <a:cubicBezTo>
                    <a:pt x="0" y="536"/>
                    <a:pt x="155" y="690"/>
                    <a:pt x="346" y="690"/>
                  </a:cubicBezTo>
                  <a:cubicBezTo>
                    <a:pt x="536" y="690"/>
                    <a:pt x="690" y="536"/>
                    <a:pt x="690" y="346"/>
                  </a:cubicBezTo>
                  <a:cubicBezTo>
                    <a:pt x="690" y="155"/>
                    <a:pt x="536" y="1"/>
                    <a:pt x="34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9923375" y="4329700"/>
              <a:ext cx="39950" cy="13025"/>
            </a:xfrm>
            <a:custGeom>
              <a:avLst/>
              <a:gdLst/>
              <a:ahLst/>
              <a:cxnLst/>
              <a:rect l="l" t="t" r="r" b="b"/>
              <a:pathLst>
                <a:path w="1598" h="521" extrusionOk="0">
                  <a:moveTo>
                    <a:pt x="774" y="1"/>
                  </a:moveTo>
                  <a:cubicBezTo>
                    <a:pt x="506" y="1"/>
                    <a:pt x="240" y="75"/>
                    <a:pt x="93" y="208"/>
                  </a:cubicBezTo>
                  <a:cubicBezTo>
                    <a:pt x="1" y="293"/>
                    <a:pt x="83" y="430"/>
                    <a:pt x="191" y="430"/>
                  </a:cubicBezTo>
                  <a:cubicBezTo>
                    <a:pt x="201" y="430"/>
                    <a:pt x="211" y="429"/>
                    <a:pt x="220" y="427"/>
                  </a:cubicBezTo>
                  <a:cubicBezTo>
                    <a:pt x="417" y="380"/>
                    <a:pt x="577" y="310"/>
                    <a:pt x="774" y="310"/>
                  </a:cubicBezTo>
                  <a:cubicBezTo>
                    <a:pt x="806" y="310"/>
                    <a:pt x="840" y="311"/>
                    <a:pt x="874" y="316"/>
                  </a:cubicBezTo>
                  <a:cubicBezTo>
                    <a:pt x="1091" y="341"/>
                    <a:pt x="1259" y="477"/>
                    <a:pt x="1465" y="518"/>
                  </a:cubicBezTo>
                  <a:cubicBezTo>
                    <a:pt x="1473" y="519"/>
                    <a:pt x="1480" y="520"/>
                    <a:pt x="1488" y="520"/>
                  </a:cubicBezTo>
                  <a:cubicBezTo>
                    <a:pt x="1557" y="520"/>
                    <a:pt x="1598" y="450"/>
                    <a:pt x="1569" y="382"/>
                  </a:cubicBezTo>
                  <a:cubicBezTo>
                    <a:pt x="1456" y="119"/>
                    <a:pt x="1113" y="1"/>
                    <a:pt x="7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9849600" y="4327050"/>
              <a:ext cx="39950" cy="12975"/>
            </a:xfrm>
            <a:custGeom>
              <a:avLst/>
              <a:gdLst/>
              <a:ahLst/>
              <a:cxnLst/>
              <a:rect l="l" t="t" r="r" b="b"/>
              <a:pathLst>
                <a:path w="1598" h="519" extrusionOk="0">
                  <a:moveTo>
                    <a:pt x="773" y="0"/>
                  </a:moveTo>
                  <a:cubicBezTo>
                    <a:pt x="505" y="0"/>
                    <a:pt x="240" y="74"/>
                    <a:pt x="93" y="207"/>
                  </a:cubicBezTo>
                  <a:cubicBezTo>
                    <a:pt x="0" y="291"/>
                    <a:pt x="83" y="429"/>
                    <a:pt x="190" y="429"/>
                  </a:cubicBezTo>
                  <a:cubicBezTo>
                    <a:pt x="200" y="429"/>
                    <a:pt x="210" y="427"/>
                    <a:pt x="219" y="425"/>
                  </a:cubicBezTo>
                  <a:cubicBezTo>
                    <a:pt x="418" y="378"/>
                    <a:pt x="578" y="308"/>
                    <a:pt x="775" y="308"/>
                  </a:cubicBezTo>
                  <a:cubicBezTo>
                    <a:pt x="807" y="308"/>
                    <a:pt x="840" y="310"/>
                    <a:pt x="874" y="314"/>
                  </a:cubicBezTo>
                  <a:cubicBezTo>
                    <a:pt x="1091" y="341"/>
                    <a:pt x="1259" y="476"/>
                    <a:pt x="1466" y="516"/>
                  </a:cubicBezTo>
                  <a:cubicBezTo>
                    <a:pt x="1473" y="518"/>
                    <a:pt x="1481" y="518"/>
                    <a:pt x="1488" y="518"/>
                  </a:cubicBezTo>
                  <a:cubicBezTo>
                    <a:pt x="1558" y="518"/>
                    <a:pt x="1598" y="449"/>
                    <a:pt x="1569" y="382"/>
                  </a:cubicBezTo>
                  <a:cubicBezTo>
                    <a:pt x="1455" y="118"/>
                    <a:pt x="1112" y="0"/>
                    <a:pt x="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9884875" y="4427800"/>
              <a:ext cx="31825" cy="16250"/>
            </a:xfrm>
            <a:custGeom>
              <a:avLst/>
              <a:gdLst/>
              <a:ahLst/>
              <a:cxnLst/>
              <a:rect l="l" t="t" r="r" b="b"/>
              <a:pathLst>
                <a:path w="1273" h="650" extrusionOk="0">
                  <a:moveTo>
                    <a:pt x="75" y="1"/>
                  </a:moveTo>
                  <a:cubicBezTo>
                    <a:pt x="41" y="1"/>
                    <a:pt x="7" y="26"/>
                    <a:pt x="7" y="66"/>
                  </a:cubicBezTo>
                  <a:cubicBezTo>
                    <a:pt x="1" y="426"/>
                    <a:pt x="373" y="650"/>
                    <a:pt x="720" y="650"/>
                  </a:cubicBezTo>
                  <a:cubicBezTo>
                    <a:pt x="947" y="650"/>
                    <a:pt x="1164" y="554"/>
                    <a:pt x="1257" y="336"/>
                  </a:cubicBezTo>
                  <a:cubicBezTo>
                    <a:pt x="1272" y="301"/>
                    <a:pt x="1248" y="254"/>
                    <a:pt x="1213" y="254"/>
                  </a:cubicBezTo>
                  <a:cubicBezTo>
                    <a:pt x="1204" y="254"/>
                    <a:pt x="1195" y="257"/>
                    <a:pt x="1185" y="263"/>
                  </a:cubicBezTo>
                  <a:cubicBezTo>
                    <a:pt x="1025" y="371"/>
                    <a:pt x="876" y="482"/>
                    <a:pt x="688" y="482"/>
                  </a:cubicBezTo>
                  <a:cubicBezTo>
                    <a:pt x="646" y="482"/>
                    <a:pt x="603" y="477"/>
                    <a:pt x="558" y="465"/>
                  </a:cubicBezTo>
                  <a:cubicBezTo>
                    <a:pt x="319" y="404"/>
                    <a:pt x="247" y="222"/>
                    <a:pt x="132" y="33"/>
                  </a:cubicBezTo>
                  <a:cubicBezTo>
                    <a:pt x="118" y="11"/>
                    <a:pt x="97" y="1"/>
                    <a:pt x="75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9828975" y="4490975"/>
              <a:ext cx="112800" cy="36900"/>
            </a:xfrm>
            <a:custGeom>
              <a:avLst/>
              <a:gdLst/>
              <a:ahLst/>
              <a:cxnLst/>
              <a:rect l="l" t="t" r="r" b="b"/>
              <a:pathLst>
                <a:path w="4512" h="1476" extrusionOk="0">
                  <a:moveTo>
                    <a:pt x="68" y="1"/>
                  </a:moveTo>
                  <a:cubicBezTo>
                    <a:pt x="32" y="1"/>
                    <a:pt x="1" y="47"/>
                    <a:pt x="33" y="82"/>
                  </a:cubicBezTo>
                  <a:cubicBezTo>
                    <a:pt x="785" y="937"/>
                    <a:pt x="1980" y="1475"/>
                    <a:pt x="3148" y="1475"/>
                  </a:cubicBezTo>
                  <a:cubicBezTo>
                    <a:pt x="3610" y="1475"/>
                    <a:pt x="4068" y="1391"/>
                    <a:pt x="4492" y="1209"/>
                  </a:cubicBezTo>
                  <a:cubicBezTo>
                    <a:pt x="4512" y="1200"/>
                    <a:pt x="4498" y="1174"/>
                    <a:pt x="4480" y="1174"/>
                  </a:cubicBezTo>
                  <a:cubicBezTo>
                    <a:pt x="4479" y="1174"/>
                    <a:pt x="4478" y="1174"/>
                    <a:pt x="4477" y="1174"/>
                  </a:cubicBezTo>
                  <a:cubicBezTo>
                    <a:pt x="4048" y="1247"/>
                    <a:pt x="3645" y="1286"/>
                    <a:pt x="3262" y="1286"/>
                  </a:cubicBezTo>
                  <a:cubicBezTo>
                    <a:pt x="2093" y="1286"/>
                    <a:pt x="1106" y="920"/>
                    <a:pt x="99" y="14"/>
                  </a:cubicBezTo>
                  <a:cubicBezTo>
                    <a:pt x="89" y="5"/>
                    <a:pt x="78" y="1"/>
                    <a:pt x="68" y="1"/>
                  </a:cubicBez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9774650" y="4222050"/>
              <a:ext cx="210150" cy="101900"/>
            </a:xfrm>
            <a:custGeom>
              <a:avLst/>
              <a:gdLst/>
              <a:ahLst/>
              <a:cxnLst/>
              <a:rect l="l" t="t" r="r" b="b"/>
              <a:pathLst>
                <a:path w="8406" h="4076" extrusionOk="0">
                  <a:moveTo>
                    <a:pt x="6267" y="1"/>
                  </a:moveTo>
                  <a:cubicBezTo>
                    <a:pt x="5908" y="1"/>
                    <a:pt x="5545" y="174"/>
                    <a:pt x="5350" y="478"/>
                  </a:cubicBezTo>
                  <a:cubicBezTo>
                    <a:pt x="5088" y="227"/>
                    <a:pt x="4731" y="107"/>
                    <a:pt x="4370" y="107"/>
                  </a:cubicBezTo>
                  <a:cubicBezTo>
                    <a:pt x="3893" y="107"/>
                    <a:pt x="3412" y="318"/>
                    <a:pt x="3144" y="716"/>
                  </a:cubicBezTo>
                  <a:cubicBezTo>
                    <a:pt x="2990" y="636"/>
                    <a:pt x="2829" y="603"/>
                    <a:pt x="2666" y="603"/>
                  </a:cubicBezTo>
                  <a:cubicBezTo>
                    <a:pt x="2152" y="603"/>
                    <a:pt x="1612" y="938"/>
                    <a:pt x="1151" y="1236"/>
                  </a:cubicBezTo>
                  <a:cubicBezTo>
                    <a:pt x="879" y="1411"/>
                    <a:pt x="597" y="1579"/>
                    <a:pt x="377" y="1815"/>
                  </a:cubicBezTo>
                  <a:cubicBezTo>
                    <a:pt x="156" y="2052"/>
                    <a:pt x="0" y="2373"/>
                    <a:pt x="45" y="2693"/>
                  </a:cubicBezTo>
                  <a:cubicBezTo>
                    <a:pt x="86" y="2998"/>
                    <a:pt x="351" y="3278"/>
                    <a:pt x="654" y="3278"/>
                  </a:cubicBezTo>
                  <a:cubicBezTo>
                    <a:pt x="669" y="3278"/>
                    <a:pt x="685" y="3277"/>
                    <a:pt x="701" y="3276"/>
                  </a:cubicBezTo>
                  <a:lnTo>
                    <a:pt x="850" y="2712"/>
                  </a:lnTo>
                  <a:lnTo>
                    <a:pt x="850" y="2712"/>
                  </a:lnTo>
                  <a:cubicBezTo>
                    <a:pt x="754" y="3299"/>
                    <a:pt x="1180" y="3924"/>
                    <a:pt x="1762" y="4051"/>
                  </a:cubicBezTo>
                  <a:cubicBezTo>
                    <a:pt x="1836" y="4067"/>
                    <a:pt x="1912" y="4075"/>
                    <a:pt x="1988" y="4075"/>
                  </a:cubicBezTo>
                  <a:cubicBezTo>
                    <a:pt x="2501" y="4075"/>
                    <a:pt x="3010" y="3714"/>
                    <a:pt x="3149" y="3215"/>
                  </a:cubicBezTo>
                  <a:cubicBezTo>
                    <a:pt x="3238" y="3668"/>
                    <a:pt x="3681" y="4021"/>
                    <a:pt x="4140" y="4021"/>
                  </a:cubicBezTo>
                  <a:cubicBezTo>
                    <a:pt x="4165" y="4021"/>
                    <a:pt x="4190" y="4020"/>
                    <a:pt x="4215" y="4018"/>
                  </a:cubicBezTo>
                  <a:cubicBezTo>
                    <a:pt x="4700" y="3976"/>
                    <a:pt x="5118" y="3533"/>
                    <a:pt x="5131" y="3047"/>
                  </a:cubicBezTo>
                  <a:cubicBezTo>
                    <a:pt x="5186" y="3456"/>
                    <a:pt x="5577" y="3789"/>
                    <a:pt x="5989" y="3789"/>
                  </a:cubicBezTo>
                  <a:cubicBezTo>
                    <a:pt x="6010" y="3789"/>
                    <a:pt x="6032" y="3788"/>
                    <a:pt x="6054" y="3787"/>
                  </a:cubicBezTo>
                  <a:cubicBezTo>
                    <a:pt x="6487" y="3749"/>
                    <a:pt x="6852" y="3333"/>
                    <a:pt x="6836" y="2899"/>
                  </a:cubicBezTo>
                  <a:lnTo>
                    <a:pt x="6836" y="2899"/>
                  </a:lnTo>
                  <a:cubicBezTo>
                    <a:pt x="6995" y="3079"/>
                    <a:pt x="7236" y="3173"/>
                    <a:pt x="7476" y="3173"/>
                  </a:cubicBezTo>
                  <a:cubicBezTo>
                    <a:pt x="7642" y="3173"/>
                    <a:pt x="7807" y="3128"/>
                    <a:pt x="7944" y="3035"/>
                  </a:cubicBezTo>
                  <a:cubicBezTo>
                    <a:pt x="8279" y="2806"/>
                    <a:pt x="8406" y="2316"/>
                    <a:pt x="8223" y="1953"/>
                  </a:cubicBezTo>
                  <a:cubicBezTo>
                    <a:pt x="8079" y="1670"/>
                    <a:pt x="7761" y="1493"/>
                    <a:pt x="7447" y="1493"/>
                  </a:cubicBezTo>
                  <a:cubicBezTo>
                    <a:pt x="7359" y="1493"/>
                    <a:pt x="7271" y="1507"/>
                    <a:pt x="7187" y="1537"/>
                  </a:cubicBezTo>
                  <a:cubicBezTo>
                    <a:pt x="7433" y="1058"/>
                    <a:pt x="7240" y="400"/>
                    <a:pt x="6772" y="132"/>
                  </a:cubicBezTo>
                  <a:cubicBezTo>
                    <a:pt x="6619" y="43"/>
                    <a:pt x="6443" y="1"/>
                    <a:pt x="6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9760550" y="4280800"/>
              <a:ext cx="51750" cy="80800"/>
            </a:xfrm>
            <a:custGeom>
              <a:avLst/>
              <a:gdLst/>
              <a:ahLst/>
              <a:cxnLst/>
              <a:rect l="l" t="t" r="r" b="b"/>
              <a:pathLst>
                <a:path w="2070" h="3232" extrusionOk="0">
                  <a:moveTo>
                    <a:pt x="1381" y="0"/>
                  </a:moveTo>
                  <a:cubicBezTo>
                    <a:pt x="1164" y="0"/>
                    <a:pt x="942" y="122"/>
                    <a:pt x="779" y="276"/>
                  </a:cubicBezTo>
                  <a:cubicBezTo>
                    <a:pt x="0" y="1008"/>
                    <a:pt x="106" y="2273"/>
                    <a:pt x="993" y="2868"/>
                  </a:cubicBezTo>
                  <a:lnTo>
                    <a:pt x="1199" y="2958"/>
                  </a:lnTo>
                  <a:cubicBezTo>
                    <a:pt x="1127" y="3086"/>
                    <a:pt x="1279" y="3232"/>
                    <a:pt x="1425" y="3232"/>
                  </a:cubicBezTo>
                  <a:cubicBezTo>
                    <a:pt x="1447" y="3232"/>
                    <a:pt x="1469" y="3229"/>
                    <a:pt x="1490" y="3221"/>
                  </a:cubicBezTo>
                  <a:cubicBezTo>
                    <a:pt x="1650" y="3167"/>
                    <a:pt x="1736" y="2996"/>
                    <a:pt x="1794" y="2836"/>
                  </a:cubicBezTo>
                  <a:cubicBezTo>
                    <a:pt x="2018" y="2214"/>
                    <a:pt x="2069" y="1538"/>
                    <a:pt x="2011" y="878"/>
                  </a:cubicBezTo>
                  <a:cubicBezTo>
                    <a:pt x="1984" y="553"/>
                    <a:pt x="1891" y="176"/>
                    <a:pt x="1593" y="44"/>
                  </a:cubicBezTo>
                  <a:cubicBezTo>
                    <a:pt x="1524" y="14"/>
                    <a:pt x="1453" y="0"/>
                    <a:pt x="1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4" name="Google Shape;1584;p34"/>
          <p:cNvGrpSpPr/>
          <p:nvPr/>
        </p:nvGrpSpPr>
        <p:grpSpPr>
          <a:xfrm>
            <a:off x="1312996" y="3594613"/>
            <a:ext cx="1069797" cy="1210076"/>
            <a:chOff x="8825925" y="1273225"/>
            <a:chExt cx="900275" cy="1018325"/>
          </a:xfrm>
        </p:grpSpPr>
        <p:sp>
          <p:nvSpPr>
            <p:cNvPr id="1585" name="Google Shape;1585;p34"/>
            <p:cNvSpPr/>
            <p:nvPr/>
          </p:nvSpPr>
          <p:spPr>
            <a:xfrm>
              <a:off x="8920225" y="1557350"/>
              <a:ext cx="32750" cy="734200"/>
            </a:xfrm>
            <a:custGeom>
              <a:avLst/>
              <a:gdLst/>
              <a:ahLst/>
              <a:cxnLst/>
              <a:rect l="l" t="t" r="r" b="b"/>
              <a:pathLst>
                <a:path w="1310" h="29368" extrusionOk="0">
                  <a:moveTo>
                    <a:pt x="0" y="0"/>
                  </a:moveTo>
                  <a:lnTo>
                    <a:pt x="0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895295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1" y="1"/>
                  </a:moveTo>
                  <a:lnTo>
                    <a:pt x="1" y="29284"/>
                  </a:lnTo>
                  <a:lnTo>
                    <a:pt x="1310" y="29284"/>
                  </a:lnTo>
                  <a:lnTo>
                    <a:pt x="1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9549750" y="1557350"/>
              <a:ext cx="32775" cy="734200"/>
            </a:xfrm>
            <a:custGeom>
              <a:avLst/>
              <a:gdLst/>
              <a:ahLst/>
              <a:cxnLst/>
              <a:rect l="l" t="t" r="r" b="b"/>
              <a:pathLst>
                <a:path w="1311" h="29368" extrusionOk="0">
                  <a:moveTo>
                    <a:pt x="1" y="0"/>
                  </a:moveTo>
                  <a:lnTo>
                    <a:pt x="1" y="29368"/>
                  </a:lnTo>
                  <a:lnTo>
                    <a:pt x="1310" y="29368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9582500" y="1559450"/>
              <a:ext cx="32750" cy="732100"/>
            </a:xfrm>
            <a:custGeom>
              <a:avLst/>
              <a:gdLst/>
              <a:ahLst/>
              <a:cxnLst/>
              <a:rect l="l" t="t" r="r" b="b"/>
              <a:pathLst>
                <a:path w="1310" h="29284" extrusionOk="0">
                  <a:moveTo>
                    <a:pt x="0" y="1"/>
                  </a:moveTo>
                  <a:lnTo>
                    <a:pt x="0" y="29284"/>
                  </a:lnTo>
                  <a:lnTo>
                    <a:pt x="1309" y="29284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8825925" y="1511950"/>
              <a:ext cx="900275" cy="64100"/>
            </a:xfrm>
            <a:custGeom>
              <a:avLst/>
              <a:gdLst/>
              <a:ahLst/>
              <a:cxnLst/>
              <a:rect l="l" t="t" r="r" b="b"/>
              <a:pathLst>
                <a:path w="36011" h="2564" extrusionOk="0">
                  <a:moveTo>
                    <a:pt x="1" y="0"/>
                  </a:moveTo>
                  <a:lnTo>
                    <a:pt x="1" y="2564"/>
                  </a:lnTo>
                  <a:lnTo>
                    <a:pt x="36010" y="2564"/>
                  </a:lnTo>
                  <a:lnTo>
                    <a:pt x="360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8952500" y="1456200"/>
              <a:ext cx="240325" cy="58350"/>
            </a:xfrm>
            <a:custGeom>
              <a:avLst/>
              <a:gdLst/>
              <a:ahLst/>
              <a:cxnLst/>
              <a:rect l="l" t="t" r="r" b="b"/>
              <a:pathLst>
                <a:path w="9613" h="2334" extrusionOk="0">
                  <a:moveTo>
                    <a:pt x="1" y="0"/>
                  </a:moveTo>
                  <a:lnTo>
                    <a:pt x="208" y="2334"/>
                  </a:lnTo>
                  <a:lnTo>
                    <a:pt x="9613" y="2334"/>
                  </a:lnTo>
                  <a:lnTo>
                    <a:pt x="9613" y="70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8965925" y="1423250"/>
              <a:ext cx="223375" cy="50075"/>
            </a:xfrm>
            <a:custGeom>
              <a:avLst/>
              <a:gdLst/>
              <a:ahLst/>
              <a:cxnLst/>
              <a:rect l="l" t="t" r="r" b="b"/>
              <a:pathLst>
                <a:path w="8935" h="2003" extrusionOk="0">
                  <a:moveTo>
                    <a:pt x="0" y="0"/>
                  </a:moveTo>
                  <a:lnTo>
                    <a:pt x="0" y="1358"/>
                  </a:lnTo>
                  <a:lnTo>
                    <a:pt x="8758" y="2002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894390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3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8965925" y="1423250"/>
              <a:ext cx="215625" cy="7325"/>
            </a:xfrm>
            <a:custGeom>
              <a:avLst/>
              <a:gdLst/>
              <a:ahLst/>
              <a:cxnLst/>
              <a:rect l="l" t="t" r="r" b="b"/>
              <a:pathLst>
                <a:path w="8625" h="293" extrusionOk="0">
                  <a:moveTo>
                    <a:pt x="0" y="0"/>
                  </a:moveTo>
                  <a:lnTo>
                    <a:pt x="0" y="292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8965925" y="145720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9086250" y="1439200"/>
              <a:ext cx="95300" cy="4850"/>
            </a:xfrm>
            <a:custGeom>
              <a:avLst/>
              <a:gdLst/>
              <a:ahLst/>
              <a:cxnLst/>
              <a:rect l="l" t="t" r="r" b="b"/>
              <a:pathLst>
                <a:path w="3812" h="194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895555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1" y="0"/>
                  </a:moveTo>
                  <a:lnTo>
                    <a:pt x="19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902207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1" y="183"/>
                  </a:lnTo>
                  <a:cubicBezTo>
                    <a:pt x="1" y="183"/>
                    <a:pt x="5886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8940500" y="1481750"/>
              <a:ext cx="50850" cy="8625"/>
            </a:xfrm>
            <a:custGeom>
              <a:avLst/>
              <a:gdLst/>
              <a:ahLst/>
              <a:cxnLst/>
              <a:rect l="l" t="t" r="r" b="b"/>
              <a:pathLst>
                <a:path w="2034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9130750" y="140530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8952500" y="1337450"/>
              <a:ext cx="240325" cy="58375"/>
            </a:xfrm>
            <a:custGeom>
              <a:avLst/>
              <a:gdLst/>
              <a:ahLst/>
              <a:cxnLst/>
              <a:rect l="l" t="t" r="r" b="b"/>
              <a:pathLst>
                <a:path w="9613" h="2335" extrusionOk="0">
                  <a:moveTo>
                    <a:pt x="1" y="1"/>
                  </a:moveTo>
                  <a:lnTo>
                    <a:pt x="208" y="2335"/>
                  </a:lnTo>
                  <a:lnTo>
                    <a:pt x="9613" y="2335"/>
                  </a:lnTo>
                  <a:lnTo>
                    <a:pt x="9613" y="7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8965925" y="1304475"/>
              <a:ext cx="223375" cy="50100"/>
            </a:xfrm>
            <a:custGeom>
              <a:avLst/>
              <a:gdLst/>
              <a:ahLst/>
              <a:cxnLst/>
              <a:rect l="l" t="t" r="r" b="b"/>
              <a:pathLst>
                <a:path w="8935" h="2004" extrusionOk="0">
                  <a:moveTo>
                    <a:pt x="0" y="0"/>
                  </a:moveTo>
                  <a:lnTo>
                    <a:pt x="0" y="1360"/>
                  </a:lnTo>
                  <a:lnTo>
                    <a:pt x="8758" y="2004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8943900" y="1273225"/>
              <a:ext cx="225175" cy="31275"/>
            </a:xfrm>
            <a:custGeom>
              <a:avLst/>
              <a:gdLst/>
              <a:ahLst/>
              <a:cxnLst/>
              <a:rect l="l" t="t" r="r" b="b"/>
              <a:pathLst>
                <a:path w="9007" h="1251" extrusionOk="0">
                  <a:moveTo>
                    <a:pt x="0" y="1"/>
                  </a:moveTo>
                  <a:lnTo>
                    <a:pt x="183" y="1250"/>
                  </a:lnTo>
                  <a:lnTo>
                    <a:pt x="9007" y="1250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8965925" y="1304475"/>
              <a:ext cx="215625" cy="7350"/>
            </a:xfrm>
            <a:custGeom>
              <a:avLst/>
              <a:gdLst/>
              <a:ahLst/>
              <a:cxnLst/>
              <a:rect l="l" t="t" r="r" b="b"/>
              <a:pathLst>
                <a:path w="8625" h="294" extrusionOk="0">
                  <a:moveTo>
                    <a:pt x="0" y="0"/>
                  </a:moveTo>
                  <a:lnTo>
                    <a:pt x="0" y="293"/>
                  </a:lnTo>
                  <a:lnTo>
                    <a:pt x="8625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8965925" y="1338450"/>
              <a:ext cx="219650" cy="16125"/>
            </a:xfrm>
            <a:custGeom>
              <a:avLst/>
              <a:gdLst/>
              <a:ahLst/>
              <a:cxnLst/>
              <a:rect l="l" t="t" r="r" b="b"/>
              <a:pathLst>
                <a:path w="8786" h="645" extrusionOk="0">
                  <a:moveTo>
                    <a:pt x="0" y="1"/>
                  </a:moveTo>
                  <a:lnTo>
                    <a:pt x="8758" y="645"/>
                  </a:lnTo>
                  <a:lnTo>
                    <a:pt x="8786" y="3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9086250" y="1320450"/>
              <a:ext cx="95300" cy="4875"/>
            </a:xfrm>
            <a:custGeom>
              <a:avLst/>
              <a:gdLst/>
              <a:ahLst/>
              <a:cxnLst/>
              <a:rect l="l" t="t" r="r" b="b"/>
              <a:pathLst>
                <a:path w="3812" h="195" extrusionOk="0">
                  <a:moveTo>
                    <a:pt x="1515" y="1"/>
                  </a:moveTo>
                  <a:lnTo>
                    <a:pt x="0" y="194"/>
                  </a:lnTo>
                  <a:lnTo>
                    <a:pt x="3812" y="194"/>
                  </a:lnTo>
                  <a:lnTo>
                    <a:pt x="1515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8955550" y="1371600"/>
              <a:ext cx="71500" cy="5025"/>
            </a:xfrm>
            <a:custGeom>
              <a:avLst/>
              <a:gdLst/>
              <a:ahLst/>
              <a:cxnLst/>
              <a:rect l="l" t="t" r="r" b="b"/>
              <a:pathLst>
                <a:path w="2860" h="201" extrusionOk="0">
                  <a:moveTo>
                    <a:pt x="1" y="1"/>
                  </a:moveTo>
                  <a:lnTo>
                    <a:pt x="19" y="200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9022075" y="1284275"/>
              <a:ext cx="147150" cy="4625"/>
            </a:xfrm>
            <a:custGeom>
              <a:avLst/>
              <a:gdLst/>
              <a:ahLst/>
              <a:cxnLst/>
              <a:rect l="l" t="t" r="r" b="b"/>
              <a:pathLst>
                <a:path w="5886" h="185" extrusionOk="0">
                  <a:moveTo>
                    <a:pt x="5880" y="1"/>
                  </a:moveTo>
                  <a:lnTo>
                    <a:pt x="1" y="184"/>
                  </a:lnTo>
                  <a:cubicBezTo>
                    <a:pt x="1" y="184"/>
                    <a:pt x="5886" y="141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8940500" y="1362975"/>
              <a:ext cx="50850" cy="8650"/>
            </a:xfrm>
            <a:custGeom>
              <a:avLst/>
              <a:gdLst/>
              <a:ahLst/>
              <a:cxnLst/>
              <a:rect l="l" t="t" r="r" b="b"/>
              <a:pathLst>
                <a:path w="2034" h="346" extrusionOk="0">
                  <a:moveTo>
                    <a:pt x="1588" y="0"/>
                  </a:moveTo>
                  <a:lnTo>
                    <a:pt x="1" y="147"/>
                  </a:lnTo>
                  <a:lnTo>
                    <a:pt x="1" y="346"/>
                  </a:lnTo>
                  <a:lnTo>
                    <a:pt x="2033" y="173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9130750" y="1286550"/>
              <a:ext cx="50800" cy="8650"/>
            </a:xfrm>
            <a:custGeom>
              <a:avLst/>
              <a:gdLst/>
              <a:ahLst/>
              <a:cxnLst/>
              <a:rect l="l" t="t" r="r" b="b"/>
              <a:pathLst>
                <a:path w="2032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9267875" y="1456200"/>
              <a:ext cx="240300" cy="58350"/>
            </a:xfrm>
            <a:custGeom>
              <a:avLst/>
              <a:gdLst/>
              <a:ahLst/>
              <a:cxnLst/>
              <a:rect l="l" t="t" r="r" b="b"/>
              <a:pathLst>
                <a:path w="9612" h="2334" extrusionOk="0">
                  <a:moveTo>
                    <a:pt x="0" y="0"/>
                  </a:moveTo>
                  <a:lnTo>
                    <a:pt x="207" y="2334"/>
                  </a:lnTo>
                  <a:lnTo>
                    <a:pt x="9611" y="2334"/>
                  </a:lnTo>
                  <a:lnTo>
                    <a:pt x="9611" y="7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9281250" y="1423250"/>
              <a:ext cx="223400" cy="50075"/>
            </a:xfrm>
            <a:custGeom>
              <a:avLst/>
              <a:gdLst/>
              <a:ahLst/>
              <a:cxnLst/>
              <a:rect l="l" t="t" r="r" b="b"/>
              <a:pathLst>
                <a:path w="8936" h="2003" extrusionOk="0">
                  <a:moveTo>
                    <a:pt x="1" y="0"/>
                  </a:moveTo>
                  <a:lnTo>
                    <a:pt x="1" y="1358"/>
                  </a:lnTo>
                  <a:lnTo>
                    <a:pt x="8758" y="2002"/>
                  </a:lnTo>
                  <a:lnTo>
                    <a:pt x="8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9259250" y="1391975"/>
              <a:ext cx="225175" cy="31300"/>
            </a:xfrm>
            <a:custGeom>
              <a:avLst/>
              <a:gdLst/>
              <a:ahLst/>
              <a:cxnLst/>
              <a:rect l="l" t="t" r="r" b="b"/>
              <a:pathLst>
                <a:path w="9007" h="1252" extrusionOk="0">
                  <a:moveTo>
                    <a:pt x="0" y="1"/>
                  </a:moveTo>
                  <a:lnTo>
                    <a:pt x="182" y="1251"/>
                  </a:lnTo>
                  <a:lnTo>
                    <a:pt x="9007" y="1251"/>
                  </a:lnTo>
                  <a:lnTo>
                    <a:pt x="90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9281250" y="1423250"/>
              <a:ext cx="215675" cy="7325"/>
            </a:xfrm>
            <a:custGeom>
              <a:avLst/>
              <a:gdLst/>
              <a:ahLst/>
              <a:cxnLst/>
              <a:rect l="l" t="t" r="r" b="b"/>
              <a:pathLst>
                <a:path w="8627" h="293" extrusionOk="0">
                  <a:moveTo>
                    <a:pt x="1" y="0"/>
                  </a:moveTo>
                  <a:lnTo>
                    <a:pt x="1" y="292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9281250" y="1457200"/>
              <a:ext cx="219675" cy="16125"/>
            </a:xfrm>
            <a:custGeom>
              <a:avLst/>
              <a:gdLst/>
              <a:ahLst/>
              <a:cxnLst/>
              <a:rect l="l" t="t" r="r" b="b"/>
              <a:pathLst>
                <a:path w="8787" h="645" extrusionOk="0">
                  <a:moveTo>
                    <a:pt x="1" y="0"/>
                  </a:moveTo>
                  <a:lnTo>
                    <a:pt x="8758" y="644"/>
                  </a:lnTo>
                  <a:lnTo>
                    <a:pt x="8786" y="3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9401575" y="1439200"/>
              <a:ext cx="95350" cy="4850"/>
            </a:xfrm>
            <a:custGeom>
              <a:avLst/>
              <a:gdLst/>
              <a:ahLst/>
              <a:cxnLst/>
              <a:rect l="l" t="t" r="r" b="b"/>
              <a:pathLst>
                <a:path w="3814" h="194" extrusionOk="0">
                  <a:moveTo>
                    <a:pt x="1516" y="1"/>
                  </a:moveTo>
                  <a:lnTo>
                    <a:pt x="1" y="194"/>
                  </a:lnTo>
                  <a:lnTo>
                    <a:pt x="3813" y="194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9270900" y="1490350"/>
              <a:ext cx="71500" cy="5050"/>
            </a:xfrm>
            <a:custGeom>
              <a:avLst/>
              <a:gdLst/>
              <a:ahLst/>
              <a:cxnLst/>
              <a:rect l="l" t="t" r="r" b="b"/>
              <a:pathLst>
                <a:path w="2860" h="202" extrusionOk="0">
                  <a:moveTo>
                    <a:pt x="0" y="0"/>
                  </a:moveTo>
                  <a:lnTo>
                    <a:pt x="18" y="201"/>
                  </a:lnTo>
                  <a:lnTo>
                    <a:pt x="2859" y="0"/>
                  </a:ln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9337425" y="1403050"/>
              <a:ext cx="147150" cy="4575"/>
            </a:xfrm>
            <a:custGeom>
              <a:avLst/>
              <a:gdLst/>
              <a:ahLst/>
              <a:cxnLst/>
              <a:rect l="l" t="t" r="r" b="b"/>
              <a:pathLst>
                <a:path w="5886" h="183" extrusionOk="0">
                  <a:moveTo>
                    <a:pt x="5880" y="1"/>
                  </a:moveTo>
                  <a:lnTo>
                    <a:pt x="0" y="183"/>
                  </a:lnTo>
                  <a:cubicBezTo>
                    <a:pt x="0" y="183"/>
                    <a:pt x="5885" y="140"/>
                    <a:pt x="5880" y="1"/>
                  </a:cubicBezTo>
                  <a:close/>
                </a:path>
              </a:pathLst>
            </a:custGeom>
            <a:solidFill>
              <a:srgbClr val="3F3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9255850" y="1481750"/>
              <a:ext cx="50825" cy="8625"/>
            </a:xfrm>
            <a:custGeom>
              <a:avLst/>
              <a:gdLst/>
              <a:ahLst/>
              <a:cxnLst/>
              <a:rect l="l" t="t" r="r" b="b"/>
              <a:pathLst>
                <a:path w="2033" h="345" extrusionOk="0">
                  <a:moveTo>
                    <a:pt x="1588" y="0"/>
                  </a:moveTo>
                  <a:lnTo>
                    <a:pt x="1" y="146"/>
                  </a:lnTo>
                  <a:lnTo>
                    <a:pt x="1" y="344"/>
                  </a:lnTo>
                  <a:lnTo>
                    <a:pt x="2033" y="172"/>
                  </a:lnTo>
                  <a:lnTo>
                    <a:pt x="1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9446100" y="1405300"/>
              <a:ext cx="50825" cy="8650"/>
            </a:xfrm>
            <a:custGeom>
              <a:avLst/>
              <a:gdLst/>
              <a:ahLst/>
              <a:cxnLst/>
              <a:rect l="l" t="t" r="r" b="b"/>
              <a:pathLst>
                <a:path w="2033" h="346" extrusionOk="0">
                  <a:moveTo>
                    <a:pt x="1587" y="1"/>
                  </a:moveTo>
                  <a:lnTo>
                    <a:pt x="0" y="146"/>
                  </a:lnTo>
                  <a:lnTo>
                    <a:pt x="0" y="345"/>
                  </a:lnTo>
                  <a:lnTo>
                    <a:pt x="2032" y="173"/>
                  </a:lnTo>
                  <a:lnTo>
                    <a:pt x="15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4"/>
          <p:cNvGrpSpPr/>
          <p:nvPr/>
        </p:nvGrpSpPr>
        <p:grpSpPr>
          <a:xfrm>
            <a:off x="5673406" y="1734835"/>
            <a:ext cx="742676" cy="671167"/>
            <a:chOff x="10521475" y="1872375"/>
            <a:chExt cx="562250" cy="508075"/>
          </a:xfrm>
        </p:grpSpPr>
        <p:sp>
          <p:nvSpPr>
            <p:cNvPr id="1621" name="Google Shape;1621;p34"/>
            <p:cNvSpPr/>
            <p:nvPr/>
          </p:nvSpPr>
          <p:spPr>
            <a:xfrm>
              <a:off x="10657100" y="1872375"/>
              <a:ext cx="163950" cy="155575"/>
            </a:xfrm>
            <a:custGeom>
              <a:avLst/>
              <a:gdLst/>
              <a:ahLst/>
              <a:cxnLst/>
              <a:rect l="l" t="t" r="r" b="b"/>
              <a:pathLst>
                <a:path w="6558" h="6223" extrusionOk="0">
                  <a:moveTo>
                    <a:pt x="334" y="1"/>
                  </a:moveTo>
                  <a:lnTo>
                    <a:pt x="1" y="2051"/>
                  </a:lnTo>
                  <a:lnTo>
                    <a:pt x="6558" y="6223"/>
                  </a:lnTo>
                  <a:cubicBezTo>
                    <a:pt x="6513" y="2977"/>
                    <a:pt x="3580" y="45"/>
                    <a:pt x="334" y="1"/>
                  </a:cubicBezTo>
                  <a:close/>
                </a:path>
              </a:pathLst>
            </a:custGeom>
            <a:solidFill>
              <a:srgbClr val="C19D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10547025" y="1895775"/>
              <a:ext cx="270950" cy="196100"/>
            </a:xfrm>
            <a:custGeom>
              <a:avLst/>
              <a:gdLst/>
              <a:ahLst/>
              <a:cxnLst/>
              <a:rect l="l" t="t" r="r" b="b"/>
              <a:pathLst>
                <a:path w="10838" h="7844" extrusionOk="0">
                  <a:moveTo>
                    <a:pt x="2659" y="1"/>
                  </a:moveTo>
                  <a:lnTo>
                    <a:pt x="741" y="1112"/>
                  </a:lnTo>
                  <a:lnTo>
                    <a:pt x="1" y="2764"/>
                  </a:lnTo>
                  <a:lnTo>
                    <a:pt x="10352" y="7843"/>
                  </a:lnTo>
                  <a:lnTo>
                    <a:pt x="10675" y="4885"/>
                  </a:lnTo>
                  <a:cubicBezTo>
                    <a:pt x="10837" y="3901"/>
                    <a:pt x="10233" y="2911"/>
                    <a:pt x="9407" y="2353"/>
                  </a:cubicBezTo>
                  <a:cubicBezTo>
                    <a:pt x="8582" y="1795"/>
                    <a:pt x="7570" y="1590"/>
                    <a:pt x="6582" y="1458"/>
                  </a:cubicBezTo>
                  <a:cubicBezTo>
                    <a:pt x="5162" y="1269"/>
                    <a:pt x="3555" y="1118"/>
                    <a:pt x="2659" y="1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10815575" y="1914550"/>
              <a:ext cx="232950" cy="127525"/>
            </a:xfrm>
            <a:custGeom>
              <a:avLst/>
              <a:gdLst/>
              <a:ahLst/>
              <a:cxnLst/>
              <a:rect l="l" t="t" r="r" b="b"/>
              <a:pathLst>
                <a:path w="9318" h="5101" extrusionOk="0">
                  <a:moveTo>
                    <a:pt x="7784" y="0"/>
                  </a:moveTo>
                  <a:cubicBezTo>
                    <a:pt x="6151" y="802"/>
                    <a:pt x="4453" y="1461"/>
                    <a:pt x="2706" y="1968"/>
                  </a:cubicBezTo>
                  <a:cubicBezTo>
                    <a:pt x="2080" y="2151"/>
                    <a:pt x="1430" y="2320"/>
                    <a:pt x="906" y="2696"/>
                  </a:cubicBezTo>
                  <a:cubicBezTo>
                    <a:pt x="381" y="3070"/>
                    <a:pt x="1" y="3709"/>
                    <a:pt x="154" y="4319"/>
                  </a:cubicBezTo>
                  <a:lnTo>
                    <a:pt x="2405" y="5100"/>
                  </a:lnTo>
                  <a:lnTo>
                    <a:pt x="9317" y="2272"/>
                  </a:lnTo>
                  <a:lnTo>
                    <a:pt x="8574" y="1350"/>
                  </a:lnTo>
                  <a:cubicBezTo>
                    <a:pt x="8108" y="1056"/>
                    <a:pt x="7803" y="536"/>
                    <a:pt x="7784" y="0"/>
                  </a:cubicBezTo>
                  <a:close/>
                </a:path>
              </a:pathLst>
            </a:custGeom>
            <a:solidFill>
              <a:srgbClr val="D1AD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10521475" y="1910450"/>
              <a:ext cx="295575" cy="470000"/>
            </a:xfrm>
            <a:custGeom>
              <a:avLst/>
              <a:gdLst/>
              <a:ahLst/>
              <a:cxnLst/>
              <a:rect l="l" t="t" r="r" b="b"/>
              <a:pathLst>
                <a:path w="11823" h="18800" extrusionOk="0">
                  <a:moveTo>
                    <a:pt x="628" y="0"/>
                  </a:moveTo>
                  <a:cubicBezTo>
                    <a:pt x="419" y="4779"/>
                    <a:pt x="210" y="9559"/>
                    <a:pt x="1" y="14337"/>
                  </a:cubicBezTo>
                  <a:cubicBezTo>
                    <a:pt x="2993" y="16132"/>
                    <a:pt x="9966" y="18800"/>
                    <a:pt x="9966" y="18800"/>
                  </a:cubicBezTo>
                  <a:cubicBezTo>
                    <a:pt x="9966" y="18800"/>
                    <a:pt x="11823" y="6035"/>
                    <a:pt x="11823" y="5263"/>
                  </a:cubicBezTo>
                  <a:cubicBezTo>
                    <a:pt x="11823" y="4491"/>
                    <a:pt x="10362" y="4222"/>
                    <a:pt x="10362" y="4222"/>
                  </a:cubicBezTo>
                  <a:lnTo>
                    <a:pt x="628" y="0"/>
                  </a:lnTo>
                  <a:close/>
                </a:path>
              </a:pathLst>
            </a:custGeom>
            <a:solidFill>
              <a:srgbClr val="B983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10805825" y="1952650"/>
              <a:ext cx="277900" cy="418200"/>
            </a:xfrm>
            <a:custGeom>
              <a:avLst/>
              <a:gdLst/>
              <a:ahLst/>
              <a:cxnLst/>
              <a:rect l="l" t="t" r="r" b="b"/>
              <a:pathLst>
                <a:path w="11116" h="16728" extrusionOk="0">
                  <a:moveTo>
                    <a:pt x="10158" y="0"/>
                  </a:moveTo>
                  <a:lnTo>
                    <a:pt x="10158" y="0"/>
                  </a:lnTo>
                  <a:cubicBezTo>
                    <a:pt x="7054" y="1005"/>
                    <a:pt x="3986" y="2125"/>
                    <a:pt x="847" y="3013"/>
                  </a:cubicBezTo>
                  <a:cubicBezTo>
                    <a:pt x="0" y="3253"/>
                    <a:pt x="1093" y="10839"/>
                    <a:pt x="1349" y="12318"/>
                  </a:cubicBezTo>
                  <a:cubicBezTo>
                    <a:pt x="1585" y="13671"/>
                    <a:pt x="353" y="16727"/>
                    <a:pt x="2023" y="16727"/>
                  </a:cubicBezTo>
                  <a:cubicBezTo>
                    <a:pt x="2177" y="16727"/>
                    <a:pt x="2357" y="16701"/>
                    <a:pt x="2564" y="16645"/>
                  </a:cubicBezTo>
                  <a:cubicBezTo>
                    <a:pt x="5495" y="15854"/>
                    <a:pt x="8265" y="14554"/>
                    <a:pt x="11116" y="13508"/>
                  </a:cubicBezTo>
                  <a:cubicBezTo>
                    <a:pt x="10376" y="9046"/>
                    <a:pt x="10056" y="4523"/>
                    <a:pt x="10158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10770600" y="2016000"/>
              <a:ext cx="93100" cy="364450"/>
            </a:xfrm>
            <a:custGeom>
              <a:avLst/>
              <a:gdLst/>
              <a:ahLst/>
              <a:cxnLst/>
              <a:rect l="l" t="t" r="r" b="b"/>
              <a:pathLst>
                <a:path w="3724" h="14578" extrusionOk="0">
                  <a:moveTo>
                    <a:pt x="397" y="0"/>
                  </a:moveTo>
                  <a:lnTo>
                    <a:pt x="1" y="14578"/>
                  </a:lnTo>
                  <a:lnTo>
                    <a:pt x="3723" y="14221"/>
                  </a:lnTo>
                  <a:cubicBezTo>
                    <a:pt x="3723" y="14221"/>
                    <a:pt x="3465" y="398"/>
                    <a:pt x="3465" y="205"/>
                  </a:cubicBezTo>
                  <a:cubicBezTo>
                    <a:pt x="3465" y="13"/>
                    <a:pt x="397" y="0"/>
                    <a:pt x="3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34"/>
          <p:cNvGrpSpPr/>
          <p:nvPr/>
        </p:nvGrpSpPr>
        <p:grpSpPr>
          <a:xfrm>
            <a:off x="747175" y="1350889"/>
            <a:ext cx="1635624" cy="1537272"/>
            <a:chOff x="1023150" y="238100"/>
            <a:chExt cx="5572825" cy="5237725"/>
          </a:xfrm>
        </p:grpSpPr>
        <p:sp>
          <p:nvSpPr>
            <p:cNvPr id="1628" name="Google Shape;1628;p34"/>
            <p:cNvSpPr/>
            <p:nvPr/>
          </p:nvSpPr>
          <p:spPr>
            <a:xfrm>
              <a:off x="2916200" y="1401125"/>
              <a:ext cx="1101750" cy="1227975"/>
            </a:xfrm>
            <a:custGeom>
              <a:avLst/>
              <a:gdLst/>
              <a:ahLst/>
              <a:cxnLst/>
              <a:rect l="l" t="t" r="r" b="b"/>
              <a:pathLst>
                <a:path w="44070" h="49119" extrusionOk="0">
                  <a:moveTo>
                    <a:pt x="16555" y="1"/>
                  </a:moveTo>
                  <a:lnTo>
                    <a:pt x="1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935350" y="1351375"/>
              <a:ext cx="1073650" cy="1238425"/>
            </a:xfrm>
            <a:custGeom>
              <a:avLst/>
              <a:gdLst/>
              <a:ahLst/>
              <a:cxnLst/>
              <a:rect l="l" t="t" r="r" b="b"/>
              <a:pathLst>
                <a:path w="42946" h="49537" extrusionOk="0">
                  <a:moveTo>
                    <a:pt x="16722" y="1"/>
                  </a:moveTo>
                  <a:lnTo>
                    <a:pt x="1" y="36884"/>
                  </a:lnTo>
                  <a:lnTo>
                    <a:pt x="25894" y="49536"/>
                  </a:lnTo>
                  <a:lnTo>
                    <a:pt x="42946" y="14090"/>
                  </a:lnTo>
                  <a:lnTo>
                    <a:pt x="167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3001100" y="1315175"/>
              <a:ext cx="1101775" cy="1227975"/>
            </a:xfrm>
            <a:custGeom>
              <a:avLst/>
              <a:gdLst/>
              <a:ahLst/>
              <a:cxnLst/>
              <a:rect l="l" t="t" r="r" b="b"/>
              <a:pathLst>
                <a:path w="44071" h="49119" extrusionOk="0">
                  <a:moveTo>
                    <a:pt x="16555" y="1"/>
                  </a:moveTo>
                  <a:lnTo>
                    <a:pt x="0" y="35918"/>
                  </a:lnTo>
                  <a:lnTo>
                    <a:pt x="27019" y="49119"/>
                  </a:lnTo>
                  <a:lnTo>
                    <a:pt x="44070" y="13673"/>
                  </a:lnTo>
                  <a:lnTo>
                    <a:pt x="16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916200" y="1305450"/>
              <a:ext cx="498775" cy="993625"/>
            </a:xfrm>
            <a:custGeom>
              <a:avLst/>
              <a:gdLst/>
              <a:ahLst/>
              <a:cxnLst/>
              <a:rect l="l" t="t" r="r" b="b"/>
              <a:pathLst>
                <a:path w="19951" h="39745" extrusionOk="0">
                  <a:moveTo>
                    <a:pt x="18567" y="1"/>
                  </a:moveTo>
                  <a:cubicBezTo>
                    <a:pt x="17414" y="1"/>
                    <a:pt x="17184" y="1083"/>
                    <a:pt x="17184" y="1083"/>
                  </a:cubicBezTo>
                  <a:cubicBezTo>
                    <a:pt x="9066" y="17883"/>
                    <a:pt x="7277" y="22093"/>
                    <a:pt x="1" y="39745"/>
                  </a:cubicBezTo>
                  <a:cubicBezTo>
                    <a:pt x="647" y="39116"/>
                    <a:pt x="3397" y="36308"/>
                    <a:pt x="3397" y="36308"/>
                  </a:cubicBezTo>
                  <a:lnTo>
                    <a:pt x="19951" y="390"/>
                  </a:lnTo>
                  <a:cubicBezTo>
                    <a:pt x="19384" y="108"/>
                    <a:pt x="18930" y="1"/>
                    <a:pt x="18567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960175" y="2259050"/>
              <a:ext cx="608975" cy="298525"/>
            </a:xfrm>
            <a:custGeom>
              <a:avLst/>
              <a:gdLst/>
              <a:ahLst/>
              <a:cxnLst/>
              <a:rect l="l" t="t" r="r" b="b"/>
              <a:pathLst>
                <a:path w="24359" h="11941" extrusionOk="0">
                  <a:moveTo>
                    <a:pt x="36" y="1"/>
                  </a:moveTo>
                  <a:cubicBezTo>
                    <a:pt x="25" y="1"/>
                    <a:pt x="19" y="3"/>
                    <a:pt x="17" y="7"/>
                  </a:cubicBezTo>
                  <a:cubicBezTo>
                    <a:pt x="0" y="44"/>
                    <a:pt x="328" y="236"/>
                    <a:pt x="930" y="563"/>
                  </a:cubicBezTo>
                  <a:cubicBezTo>
                    <a:pt x="1533" y="892"/>
                    <a:pt x="2410" y="1352"/>
                    <a:pt x="3499" y="1915"/>
                  </a:cubicBezTo>
                  <a:cubicBezTo>
                    <a:pt x="5678" y="3041"/>
                    <a:pt x="8701" y="4569"/>
                    <a:pt x="12053" y="6226"/>
                  </a:cubicBezTo>
                  <a:cubicBezTo>
                    <a:pt x="15406" y="7884"/>
                    <a:pt x="18456" y="9356"/>
                    <a:pt x="20681" y="10388"/>
                  </a:cubicBezTo>
                  <a:cubicBezTo>
                    <a:pt x="22778" y="11366"/>
                    <a:pt x="24147" y="11940"/>
                    <a:pt x="24323" y="11940"/>
                  </a:cubicBezTo>
                  <a:cubicBezTo>
                    <a:pt x="24333" y="11940"/>
                    <a:pt x="24339" y="11938"/>
                    <a:pt x="24341" y="11934"/>
                  </a:cubicBezTo>
                  <a:cubicBezTo>
                    <a:pt x="24359" y="11897"/>
                    <a:pt x="24030" y="11705"/>
                    <a:pt x="23428" y="11378"/>
                  </a:cubicBezTo>
                  <a:cubicBezTo>
                    <a:pt x="22827" y="11049"/>
                    <a:pt x="21948" y="10589"/>
                    <a:pt x="20859" y="10026"/>
                  </a:cubicBezTo>
                  <a:cubicBezTo>
                    <a:pt x="18681" y="8901"/>
                    <a:pt x="15660" y="7373"/>
                    <a:pt x="12306" y="5715"/>
                  </a:cubicBezTo>
                  <a:cubicBezTo>
                    <a:pt x="8952" y="4057"/>
                    <a:pt x="5902" y="2585"/>
                    <a:pt x="3677" y="1553"/>
                  </a:cubicBezTo>
                  <a:cubicBezTo>
                    <a:pt x="1580" y="575"/>
                    <a:pt x="211" y="1"/>
                    <a:pt x="36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973675" y="2241050"/>
              <a:ext cx="316125" cy="154800"/>
            </a:xfrm>
            <a:custGeom>
              <a:avLst/>
              <a:gdLst/>
              <a:ahLst/>
              <a:cxnLst/>
              <a:rect l="l" t="t" r="r" b="b"/>
              <a:pathLst>
                <a:path w="12645" h="6192" extrusionOk="0">
                  <a:moveTo>
                    <a:pt x="70" y="1"/>
                  </a:moveTo>
                  <a:cubicBezTo>
                    <a:pt x="49" y="1"/>
                    <a:pt x="37" y="5"/>
                    <a:pt x="33" y="13"/>
                  </a:cubicBezTo>
                  <a:cubicBezTo>
                    <a:pt x="0" y="85"/>
                    <a:pt x="681" y="476"/>
                    <a:pt x="1796" y="1078"/>
                  </a:cubicBezTo>
                  <a:cubicBezTo>
                    <a:pt x="2912" y="1678"/>
                    <a:pt x="4464" y="2488"/>
                    <a:pt x="6195" y="3351"/>
                  </a:cubicBezTo>
                  <a:cubicBezTo>
                    <a:pt x="7926" y="4215"/>
                    <a:pt x="9508" y="4968"/>
                    <a:pt x="10673" y="5477"/>
                  </a:cubicBezTo>
                  <a:cubicBezTo>
                    <a:pt x="11709" y="5933"/>
                    <a:pt x="12414" y="6191"/>
                    <a:pt x="12577" y="6191"/>
                  </a:cubicBezTo>
                  <a:cubicBezTo>
                    <a:pt x="12596" y="6191"/>
                    <a:pt x="12608" y="6188"/>
                    <a:pt x="12612" y="6180"/>
                  </a:cubicBezTo>
                  <a:cubicBezTo>
                    <a:pt x="12645" y="6108"/>
                    <a:pt x="11964" y="5715"/>
                    <a:pt x="10848" y="5115"/>
                  </a:cubicBezTo>
                  <a:cubicBezTo>
                    <a:pt x="9732" y="4514"/>
                    <a:pt x="8180" y="3705"/>
                    <a:pt x="6449" y="2842"/>
                  </a:cubicBezTo>
                  <a:cubicBezTo>
                    <a:pt x="4719" y="1977"/>
                    <a:pt x="3136" y="1226"/>
                    <a:pt x="1972" y="715"/>
                  </a:cubicBezTo>
                  <a:cubicBezTo>
                    <a:pt x="938" y="260"/>
                    <a:pt x="236" y="1"/>
                    <a:pt x="70" y="1"/>
                  </a:cubicBezTo>
                  <a:close/>
                </a:path>
              </a:pathLst>
            </a:custGeom>
            <a:solidFill>
              <a:srgbClr val="DECF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3332000" y="1765650"/>
              <a:ext cx="461075" cy="262175"/>
            </a:xfrm>
            <a:custGeom>
              <a:avLst/>
              <a:gdLst/>
              <a:ahLst/>
              <a:cxnLst/>
              <a:rect l="l" t="t" r="r" b="b"/>
              <a:pathLst>
                <a:path w="18443" h="10487" extrusionOk="0">
                  <a:moveTo>
                    <a:pt x="1279" y="0"/>
                  </a:moveTo>
                  <a:lnTo>
                    <a:pt x="1" y="1933"/>
                  </a:lnTo>
                  <a:lnTo>
                    <a:pt x="17886" y="10486"/>
                  </a:lnTo>
                  <a:lnTo>
                    <a:pt x="18442" y="8665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3264075" y="2251225"/>
              <a:ext cx="142575" cy="116875"/>
            </a:xfrm>
            <a:custGeom>
              <a:avLst/>
              <a:gdLst/>
              <a:ahLst/>
              <a:cxnLst/>
              <a:rect l="l" t="t" r="r" b="b"/>
              <a:pathLst>
                <a:path w="5703" h="4675" extrusionOk="0">
                  <a:moveTo>
                    <a:pt x="1130" y="1"/>
                  </a:moveTo>
                  <a:lnTo>
                    <a:pt x="1" y="1544"/>
                  </a:lnTo>
                  <a:lnTo>
                    <a:pt x="5041" y="4675"/>
                  </a:lnTo>
                  <a:lnTo>
                    <a:pt x="5703" y="2506"/>
                  </a:lnTo>
                  <a:lnTo>
                    <a:pt x="113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3527575" y="1613500"/>
              <a:ext cx="199825" cy="201600"/>
            </a:xfrm>
            <a:custGeom>
              <a:avLst/>
              <a:gdLst/>
              <a:ahLst/>
              <a:cxnLst/>
              <a:rect l="l" t="t" r="r" b="b"/>
              <a:pathLst>
                <a:path w="7993" h="8064" extrusionOk="0">
                  <a:moveTo>
                    <a:pt x="4540" y="1"/>
                  </a:moveTo>
                  <a:lnTo>
                    <a:pt x="2837" y="2271"/>
                  </a:lnTo>
                  <a:lnTo>
                    <a:pt x="0" y="2156"/>
                  </a:lnTo>
                  <a:lnTo>
                    <a:pt x="1633" y="4477"/>
                  </a:lnTo>
                  <a:lnTo>
                    <a:pt x="647" y="7138"/>
                  </a:lnTo>
                  <a:lnTo>
                    <a:pt x="3360" y="6303"/>
                  </a:lnTo>
                  <a:lnTo>
                    <a:pt x="5586" y="8063"/>
                  </a:lnTo>
                  <a:lnTo>
                    <a:pt x="5629" y="5225"/>
                  </a:lnTo>
                  <a:lnTo>
                    <a:pt x="7992" y="3653"/>
                  </a:lnTo>
                  <a:lnTo>
                    <a:pt x="5306" y="2735"/>
                  </a:lnTo>
                  <a:lnTo>
                    <a:pt x="4540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1826150" y="3809800"/>
              <a:ext cx="156225" cy="232075"/>
            </a:xfrm>
            <a:custGeom>
              <a:avLst/>
              <a:gdLst/>
              <a:ahLst/>
              <a:cxnLst/>
              <a:rect l="l" t="t" r="r" b="b"/>
              <a:pathLst>
                <a:path w="6249" h="9283" extrusionOk="0">
                  <a:moveTo>
                    <a:pt x="4008" y="1"/>
                  </a:moveTo>
                  <a:lnTo>
                    <a:pt x="2" y="2938"/>
                  </a:lnTo>
                  <a:lnTo>
                    <a:pt x="1" y="2938"/>
                  </a:lnTo>
                  <a:cubicBezTo>
                    <a:pt x="1" y="2938"/>
                    <a:pt x="527" y="7113"/>
                    <a:pt x="2943" y="9282"/>
                  </a:cubicBezTo>
                  <a:lnTo>
                    <a:pt x="2335" y="4957"/>
                  </a:lnTo>
                  <a:lnTo>
                    <a:pt x="2335" y="4957"/>
                  </a:lnTo>
                  <a:cubicBezTo>
                    <a:pt x="2335" y="4957"/>
                    <a:pt x="5111" y="7123"/>
                    <a:pt x="6137" y="7123"/>
                  </a:cubicBezTo>
                  <a:cubicBezTo>
                    <a:pt x="6177" y="7123"/>
                    <a:pt x="6214" y="7120"/>
                    <a:pt x="6248" y="7113"/>
                  </a:cubicBezTo>
                  <a:cubicBezTo>
                    <a:pt x="6248" y="7113"/>
                    <a:pt x="3378" y="2286"/>
                    <a:pt x="4008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1023150" y="2158375"/>
              <a:ext cx="629225" cy="254425"/>
            </a:xfrm>
            <a:custGeom>
              <a:avLst/>
              <a:gdLst/>
              <a:ahLst/>
              <a:cxnLst/>
              <a:rect l="l" t="t" r="r" b="b"/>
              <a:pathLst>
                <a:path w="25169" h="10177" extrusionOk="0">
                  <a:moveTo>
                    <a:pt x="24325" y="0"/>
                  </a:moveTo>
                  <a:lnTo>
                    <a:pt x="0" y="9698"/>
                  </a:lnTo>
                  <a:lnTo>
                    <a:pt x="1316" y="10176"/>
                  </a:lnTo>
                  <a:lnTo>
                    <a:pt x="25169" y="1379"/>
                  </a:lnTo>
                  <a:lnTo>
                    <a:pt x="24325" y="0"/>
                  </a:lnTo>
                  <a:close/>
                </a:path>
              </a:pathLst>
            </a:custGeom>
            <a:solidFill>
              <a:srgbClr val="B57D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1363100" y="2157075"/>
              <a:ext cx="1042825" cy="1804450"/>
            </a:xfrm>
            <a:custGeom>
              <a:avLst/>
              <a:gdLst/>
              <a:ahLst/>
              <a:cxnLst/>
              <a:rect l="l" t="t" r="r" b="b"/>
              <a:pathLst>
                <a:path w="41713" h="72178" extrusionOk="0">
                  <a:moveTo>
                    <a:pt x="32792" y="0"/>
                  </a:moveTo>
                  <a:lnTo>
                    <a:pt x="0" y="11546"/>
                  </a:lnTo>
                  <a:lnTo>
                    <a:pt x="14055" y="72177"/>
                  </a:lnTo>
                  <a:lnTo>
                    <a:pt x="41713" y="52798"/>
                  </a:lnTo>
                  <a:lnTo>
                    <a:pt x="327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1826150" y="2157075"/>
              <a:ext cx="153675" cy="71575"/>
            </a:xfrm>
            <a:custGeom>
              <a:avLst/>
              <a:gdLst/>
              <a:ahLst/>
              <a:cxnLst/>
              <a:rect l="l" t="t" r="r" b="b"/>
              <a:pathLst>
                <a:path w="6147" h="2863" extrusionOk="0">
                  <a:moveTo>
                    <a:pt x="5772" y="0"/>
                  </a:moveTo>
                  <a:lnTo>
                    <a:pt x="1" y="2862"/>
                  </a:lnTo>
                  <a:lnTo>
                    <a:pt x="6146" y="1130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1056050" y="2157075"/>
              <a:ext cx="1085125" cy="288650"/>
            </a:xfrm>
            <a:custGeom>
              <a:avLst/>
              <a:gdLst/>
              <a:ahLst/>
              <a:cxnLst/>
              <a:rect l="l" t="t" r="r" b="b"/>
              <a:pathLst>
                <a:path w="43405" h="11546" extrusionOk="0">
                  <a:moveTo>
                    <a:pt x="36576" y="0"/>
                  </a:moveTo>
                  <a:lnTo>
                    <a:pt x="27724" y="52"/>
                  </a:lnTo>
                  <a:lnTo>
                    <a:pt x="0" y="9924"/>
                  </a:lnTo>
                  <a:lnTo>
                    <a:pt x="12282" y="11546"/>
                  </a:lnTo>
                  <a:lnTo>
                    <a:pt x="43404" y="587"/>
                  </a:lnTo>
                  <a:lnTo>
                    <a:pt x="39367" y="450"/>
                  </a:lnTo>
                  <a:lnTo>
                    <a:pt x="30805" y="2862"/>
                  </a:lnTo>
                  <a:lnTo>
                    <a:pt x="36576" y="0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1065975" y="2157075"/>
              <a:ext cx="612825" cy="252925"/>
            </a:xfrm>
            <a:custGeom>
              <a:avLst/>
              <a:gdLst/>
              <a:ahLst/>
              <a:cxnLst/>
              <a:rect l="l" t="t" r="r" b="b"/>
              <a:pathLst>
                <a:path w="24513" h="10117" extrusionOk="0">
                  <a:moveTo>
                    <a:pt x="24007" y="0"/>
                  </a:moveTo>
                  <a:lnTo>
                    <a:pt x="1" y="10117"/>
                  </a:lnTo>
                  <a:lnTo>
                    <a:pt x="24512" y="1055"/>
                  </a:lnTo>
                  <a:lnTo>
                    <a:pt x="24007" y="0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1349850" y="2221650"/>
              <a:ext cx="495550" cy="191175"/>
            </a:xfrm>
            <a:custGeom>
              <a:avLst/>
              <a:gdLst/>
              <a:ahLst/>
              <a:cxnLst/>
              <a:rect l="l" t="t" r="r" b="b"/>
              <a:pathLst>
                <a:path w="19822" h="7647" extrusionOk="0">
                  <a:moveTo>
                    <a:pt x="19821" y="0"/>
                  </a:moveTo>
                  <a:cubicBezTo>
                    <a:pt x="19814" y="0"/>
                    <a:pt x="15381" y="1708"/>
                    <a:pt x="9910" y="3819"/>
                  </a:cubicBezTo>
                  <a:cubicBezTo>
                    <a:pt x="4436" y="5930"/>
                    <a:pt x="0" y="7644"/>
                    <a:pt x="1" y="7646"/>
                  </a:cubicBezTo>
                  <a:cubicBezTo>
                    <a:pt x="1" y="7646"/>
                    <a:pt x="1" y="7646"/>
                    <a:pt x="1" y="7646"/>
                  </a:cubicBezTo>
                  <a:cubicBezTo>
                    <a:pt x="6" y="7646"/>
                    <a:pt x="4442" y="5937"/>
                    <a:pt x="9912" y="3826"/>
                  </a:cubicBezTo>
                  <a:cubicBezTo>
                    <a:pt x="15386" y="1715"/>
                    <a:pt x="19821" y="3"/>
                    <a:pt x="19821" y="0"/>
                  </a:cubicBezTo>
                  <a:cubicBezTo>
                    <a:pt x="19821" y="0"/>
                    <a:pt x="19821" y="0"/>
                    <a:pt x="19821" y="0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1294925" y="2155725"/>
              <a:ext cx="608350" cy="259325"/>
            </a:xfrm>
            <a:custGeom>
              <a:avLst/>
              <a:gdLst/>
              <a:ahLst/>
              <a:cxnLst/>
              <a:rect l="l" t="t" r="r" b="b"/>
              <a:pathLst>
                <a:path w="24334" h="10373" extrusionOk="0">
                  <a:moveTo>
                    <a:pt x="24332" y="1"/>
                  </a:moveTo>
                  <a:cubicBezTo>
                    <a:pt x="24328" y="1"/>
                    <a:pt x="18882" y="2320"/>
                    <a:pt x="12166" y="5184"/>
                  </a:cubicBezTo>
                  <a:cubicBezTo>
                    <a:pt x="5447" y="8049"/>
                    <a:pt x="1" y="10370"/>
                    <a:pt x="2" y="10372"/>
                  </a:cubicBezTo>
                  <a:cubicBezTo>
                    <a:pt x="2" y="10372"/>
                    <a:pt x="2" y="10372"/>
                    <a:pt x="2" y="10372"/>
                  </a:cubicBezTo>
                  <a:cubicBezTo>
                    <a:pt x="9" y="10372"/>
                    <a:pt x="5452" y="8053"/>
                    <a:pt x="12169" y="5190"/>
                  </a:cubicBezTo>
                  <a:cubicBezTo>
                    <a:pt x="18887" y="2327"/>
                    <a:pt x="24333" y="3"/>
                    <a:pt x="24332" y="1"/>
                  </a:cubicBezTo>
                  <a:cubicBezTo>
                    <a:pt x="24332" y="1"/>
                    <a:pt x="24332" y="1"/>
                    <a:pt x="2433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1023150" y="2400825"/>
              <a:ext cx="691350" cy="1560700"/>
            </a:xfrm>
            <a:custGeom>
              <a:avLst/>
              <a:gdLst/>
              <a:ahLst/>
              <a:cxnLst/>
              <a:rect l="l" t="t" r="r" b="b"/>
              <a:pathLst>
                <a:path w="27654" h="62428" extrusionOk="0">
                  <a:moveTo>
                    <a:pt x="0" y="0"/>
                  </a:moveTo>
                  <a:cubicBezTo>
                    <a:pt x="0" y="1392"/>
                    <a:pt x="12881" y="60011"/>
                    <a:pt x="12881" y="60011"/>
                  </a:cubicBezTo>
                  <a:lnTo>
                    <a:pt x="27653" y="62427"/>
                  </a:lnTo>
                  <a:lnTo>
                    <a:pt x="13598" y="1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1156975" y="2689125"/>
              <a:ext cx="376325" cy="1020050"/>
            </a:xfrm>
            <a:custGeom>
              <a:avLst/>
              <a:gdLst/>
              <a:ahLst/>
              <a:cxnLst/>
              <a:rect l="l" t="t" r="r" b="b"/>
              <a:pathLst>
                <a:path w="15053" h="40802" extrusionOk="0">
                  <a:moveTo>
                    <a:pt x="0" y="0"/>
                  </a:moveTo>
                  <a:lnTo>
                    <a:pt x="9557" y="40092"/>
                  </a:lnTo>
                  <a:lnTo>
                    <a:pt x="15053" y="40801"/>
                  </a:lnTo>
                  <a:lnTo>
                    <a:pt x="15053" y="40801"/>
                  </a:lnTo>
                  <a:lnTo>
                    <a:pt x="5520" y="1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1130450" y="2612900"/>
              <a:ext cx="166225" cy="46300"/>
            </a:xfrm>
            <a:custGeom>
              <a:avLst/>
              <a:gdLst/>
              <a:ahLst/>
              <a:cxnLst/>
              <a:rect l="l" t="t" r="r" b="b"/>
              <a:pathLst>
                <a:path w="6649" h="1852" extrusionOk="0">
                  <a:moveTo>
                    <a:pt x="961" y="0"/>
                  </a:moveTo>
                  <a:cubicBezTo>
                    <a:pt x="438" y="0"/>
                    <a:pt x="105" y="76"/>
                    <a:pt x="72" y="229"/>
                  </a:cubicBezTo>
                  <a:cubicBezTo>
                    <a:pt x="0" y="566"/>
                    <a:pt x="1397" y="1151"/>
                    <a:pt x="3194" y="1536"/>
                  </a:cubicBezTo>
                  <a:cubicBezTo>
                    <a:pt x="4170" y="1745"/>
                    <a:pt x="5063" y="1852"/>
                    <a:pt x="5686" y="1852"/>
                  </a:cubicBezTo>
                  <a:cubicBezTo>
                    <a:pt x="6210" y="1852"/>
                    <a:pt x="6543" y="1777"/>
                    <a:pt x="6576" y="1623"/>
                  </a:cubicBezTo>
                  <a:cubicBezTo>
                    <a:pt x="6649" y="1286"/>
                    <a:pt x="5251" y="701"/>
                    <a:pt x="3455" y="317"/>
                  </a:cubicBezTo>
                  <a:cubicBezTo>
                    <a:pt x="2478" y="107"/>
                    <a:pt x="1584" y="0"/>
                    <a:pt x="961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1652350" y="2653525"/>
              <a:ext cx="547950" cy="464325"/>
            </a:xfrm>
            <a:custGeom>
              <a:avLst/>
              <a:gdLst/>
              <a:ahLst/>
              <a:cxnLst/>
              <a:rect l="l" t="t" r="r" b="b"/>
              <a:pathLst>
                <a:path w="21918" h="18573" extrusionOk="0">
                  <a:moveTo>
                    <a:pt x="20458" y="0"/>
                  </a:moveTo>
                  <a:lnTo>
                    <a:pt x="1" y="8145"/>
                  </a:lnTo>
                  <a:lnTo>
                    <a:pt x="2485" y="18572"/>
                  </a:lnTo>
                  <a:lnTo>
                    <a:pt x="21917" y="8766"/>
                  </a:lnTo>
                  <a:lnTo>
                    <a:pt x="20458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1734975" y="2935000"/>
              <a:ext cx="494750" cy="263725"/>
            </a:xfrm>
            <a:custGeom>
              <a:avLst/>
              <a:gdLst/>
              <a:ahLst/>
              <a:cxnLst/>
              <a:rect l="l" t="t" r="r" b="b"/>
              <a:pathLst>
                <a:path w="19790" h="10549" extrusionOk="0">
                  <a:moveTo>
                    <a:pt x="19542" y="0"/>
                  </a:moveTo>
                  <a:cubicBezTo>
                    <a:pt x="18881" y="0"/>
                    <a:pt x="14629" y="2014"/>
                    <a:pt x="9600" y="4724"/>
                  </a:cubicBezTo>
                  <a:cubicBezTo>
                    <a:pt x="4224" y="7622"/>
                    <a:pt x="1" y="10215"/>
                    <a:pt x="163" y="10519"/>
                  </a:cubicBezTo>
                  <a:cubicBezTo>
                    <a:pt x="174" y="10539"/>
                    <a:pt x="202" y="10548"/>
                    <a:pt x="248" y="10548"/>
                  </a:cubicBezTo>
                  <a:cubicBezTo>
                    <a:pt x="908" y="10548"/>
                    <a:pt x="5163" y="8533"/>
                    <a:pt x="10192" y="5823"/>
                  </a:cubicBezTo>
                  <a:cubicBezTo>
                    <a:pt x="15564" y="2927"/>
                    <a:pt x="19790" y="332"/>
                    <a:pt x="19626" y="29"/>
                  </a:cubicBezTo>
                  <a:cubicBezTo>
                    <a:pt x="19616" y="10"/>
                    <a:pt x="19587" y="0"/>
                    <a:pt x="19542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1407075" y="3735775"/>
              <a:ext cx="127675" cy="35775"/>
            </a:xfrm>
            <a:custGeom>
              <a:avLst/>
              <a:gdLst/>
              <a:ahLst/>
              <a:cxnLst/>
              <a:rect l="l" t="t" r="r" b="b"/>
              <a:pathLst>
                <a:path w="5107" h="1431" extrusionOk="0">
                  <a:moveTo>
                    <a:pt x="1195" y="0"/>
                  </a:moveTo>
                  <a:cubicBezTo>
                    <a:pt x="560" y="0"/>
                    <a:pt x="127" y="90"/>
                    <a:pt x="78" y="296"/>
                  </a:cubicBezTo>
                  <a:cubicBezTo>
                    <a:pt x="0" y="627"/>
                    <a:pt x="1067" y="1161"/>
                    <a:pt x="2473" y="1343"/>
                  </a:cubicBezTo>
                  <a:cubicBezTo>
                    <a:pt x="2925" y="1402"/>
                    <a:pt x="3351" y="1430"/>
                    <a:pt x="3722" y="1430"/>
                  </a:cubicBezTo>
                  <a:cubicBezTo>
                    <a:pt x="4482" y="1430"/>
                    <a:pt x="5010" y="1310"/>
                    <a:pt x="5049" y="1082"/>
                  </a:cubicBezTo>
                  <a:cubicBezTo>
                    <a:pt x="5107" y="743"/>
                    <a:pt x="4020" y="286"/>
                    <a:pt x="2642" y="107"/>
                  </a:cubicBezTo>
                  <a:cubicBezTo>
                    <a:pt x="2108" y="38"/>
                    <a:pt x="1608" y="0"/>
                    <a:pt x="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1844050" y="3070875"/>
              <a:ext cx="293200" cy="140675"/>
            </a:xfrm>
            <a:custGeom>
              <a:avLst/>
              <a:gdLst/>
              <a:ahLst/>
              <a:cxnLst/>
              <a:rect l="l" t="t" r="r" b="b"/>
              <a:pathLst>
                <a:path w="11728" h="5627" extrusionOk="0">
                  <a:moveTo>
                    <a:pt x="11394" y="1"/>
                  </a:moveTo>
                  <a:cubicBezTo>
                    <a:pt x="10697" y="1"/>
                    <a:pt x="8286" y="824"/>
                    <a:pt x="5552" y="2144"/>
                  </a:cubicBezTo>
                  <a:cubicBezTo>
                    <a:pt x="2379" y="3673"/>
                    <a:pt x="1" y="5276"/>
                    <a:pt x="163" y="5575"/>
                  </a:cubicBezTo>
                  <a:cubicBezTo>
                    <a:pt x="182" y="5610"/>
                    <a:pt x="232" y="5626"/>
                    <a:pt x="311" y="5626"/>
                  </a:cubicBezTo>
                  <a:cubicBezTo>
                    <a:pt x="929" y="5626"/>
                    <a:pt x="3306" y="4610"/>
                    <a:pt x="6093" y="3267"/>
                  </a:cubicBezTo>
                  <a:cubicBezTo>
                    <a:pt x="9234" y="1750"/>
                    <a:pt x="11728" y="384"/>
                    <a:pt x="11591" y="65"/>
                  </a:cubicBezTo>
                  <a:cubicBezTo>
                    <a:pt x="11573" y="22"/>
                    <a:pt x="11506" y="1"/>
                    <a:pt x="11394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1750125" y="2413500"/>
              <a:ext cx="152075" cy="53375"/>
            </a:xfrm>
            <a:custGeom>
              <a:avLst/>
              <a:gdLst/>
              <a:ahLst/>
              <a:cxnLst/>
              <a:rect l="l" t="t" r="r" b="b"/>
              <a:pathLst>
                <a:path w="6083" h="2135" extrusionOk="0">
                  <a:moveTo>
                    <a:pt x="5382" y="1"/>
                  </a:moveTo>
                  <a:cubicBezTo>
                    <a:pt x="4806" y="1"/>
                    <a:pt x="3879" y="166"/>
                    <a:pt x="2863" y="470"/>
                  </a:cubicBezTo>
                  <a:cubicBezTo>
                    <a:pt x="1238" y="959"/>
                    <a:pt x="1" y="1622"/>
                    <a:pt x="100" y="1952"/>
                  </a:cubicBezTo>
                  <a:cubicBezTo>
                    <a:pt x="137" y="2075"/>
                    <a:pt x="357" y="2135"/>
                    <a:pt x="703" y="2135"/>
                  </a:cubicBezTo>
                  <a:cubicBezTo>
                    <a:pt x="1280" y="2135"/>
                    <a:pt x="2207" y="1970"/>
                    <a:pt x="3222" y="1665"/>
                  </a:cubicBezTo>
                  <a:cubicBezTo>
                    <a:pt x="4847" y="1177"/>
                    <a:pt x="6082" y="513"/>
                    <a:pt x="5984" y="183"/>
                  </a:cubicBezTo>
                  <a:cubicBezTo>
                    <a:pt x="5947" y="60"/>
                    <a:pt x="5727" y="1"/>
                    <a:pt x="5382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1372375" y="2349725"/>
              <a:ext cx="97900" cy="44100"/>
            </a:xfrm>
            <a:custGeom>
              <a:avLst/>
              <a:gdLst/>
              <a:ahLst/>
              <a:cxnLst/>
              <a:rect l="l" t="t" r="r" b="b"/>
              <a:pathLst>
                <a:path w="3916" h="1764" extrusionOk="0">
                  <a:moveTo>
                    <a:pt x="1" y="1292"/>
                  </a:moveTo>
                  <a:lnTo>
                    <a:pt x="1" y="1292"/>
                  </a:lnTo>
                  <a:cubicBezTo>
                    <a:pt x="1" y="1292"/>
                    <a:pt x="1" y="1292"/>
                    <a:pt x="0" y="1292"/>
                  </a:cubicBezTo>
                  <a:lnTo>
                    <a:pt x="1" y="1292"/>
                  </a:lnTo>
                  <a:close/>
                  <a:moveTo>
                    <a:pt x="3032" y="1"/>
                  </a:moveTo>
                  <a:lnTo>
                    <a:pt x="1" y="1292"/>
                  </a:lnTo>
                  <a:lnTo>
                    <a:pt x="1" y="1292"/>
                  </a:lnTo>
                  <a:cubicBezTo>
                    <a:pt x="117" y="1243"/>
                    <a:pt x="219" y="1222"/>
                    <a:pt x="308" y="1222"/>
                  </a:cubicBezTo>
                  <a:cubicBezTo>
                    <a:pt x="766" y="1222"/>
                    <a:pt x="896" y="1763"/>
                    <a:pt x="896" y="1763"/>
                  </a:cubicBezTo>
                  <a:lnTo>
                    <a:pt x="897" y="1763"/>
                  </a:lnTo>
                  <a:lnTo>
                    <a:pt x="3787" y="882"/>
                  </a:lnTo>
                  <a:cubicBezTo>
                    <a:pt x="3915" y="258"/>
                    <a:pt x="3032" y="1"/>
                    <a:pt x="3032" y="1"/>
                  </a:cubicBezTo>
                  <a:close/>
                </a:path>
              </a:pathLst>
            </a:custGeom>
            <a:solidFill>
              <a:srgbClr val="3540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1056050" y="2391700"/>
              <a:ext cx="307075" cy="54025"/>
            </a:xfrm>
            <a:custGeom>
              <a:avLst/>
              <a:gdLst/>
              <a:ahLst/>
              <a:cxnLst/>
              <a:rect l="l" t="t" r="r" b="b"/>
              <a:pathLst>
                <a:path w="12283" h="2161" extrusionOk="0">
                  <a:moveTo>
                    <a:pt x="5910" y="0"/>
                  </a:moveTo>
                  <a:cubicBezTo>
                    <a:pt x="2902" y="0"/>
                    <a:pt x="0" y="539"/>
                    <a:pt x="0" y="539"/>
                  </a:cubicBezTo>
                  <a:lnTo>
                    <a:pt x="12282" y="2161"/>
                  </a:lnTo>
                  <a:cubicBezTo>
                    <a:pt x="11481" y="448"/>
                    <a:pt x="8652" y="0"/>
                    <a:pt x="5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5016200" y="2021575"/>
              <a:ext cx="168425" cy="250200"/>
            </a:xfrm>
            <a:custGeom>
              <a:avLst/>
              <a:gdLst/>
              <a:ahLst/>
              <a:cxnLst/>
              <a:rect l="l" t="t" r="r" b="b"/>
              <a:pathLst>
                <a:path w="6737" h="10008" extrusionOk="0">
                  <a:moveTo>
                    <a:pt x="2417" y="0"/>
                  </a:moveTo>
                  <a:lnTo>
                    <a:pt x="2417" y="0"/>
                  </a:lnTo>
                  <a:cubicBezTo>
                    <a:pt x="3095" y="2466"/>
                    <a:pt x="0" y="7669"/>
                    <a:pt x="0" y="7669"/>
                  </a:cubicBezTo>
                  <a:cubicBezTo>
                    <a:pt x="37" y="7676"/>
                    <a:pt x="77" y="7680"/>
                    <a:pt x="120" y="7680"/>
                  </a:cubicBezTo>
                  <a:cubicBezTo>
                    <a:pt x="1227" y="7680"/>
                    <a:pt x="4219" y="5345"/>
                    <a:pt x="4220" y="5344"/>
                  </a:cubicBezTo>
                  <a:lnTo>
                    <a:pt x="4220" y="5344"/>
                  </a:lnTo>
                  <a:lnTo>
                    <a:pt x="3564" y="10008"/>
                  </a:lnTo>
                  <a:cubicBezTo>
                    <a:pt x="6169" y="7669"/>
                    <a:pt x="6736" y="3168"/>
                    <a:pt x="6736" y="3168"/>
                  </a:cubicBezTo>
                  <a:lnTo>
                    <a:pt x="2417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5372050" y="240950"/>
              <a:ext cx="678450" cy="274325"/>
            </a:xfrm>
            <a:custGeom>
              <a:avLst/>
              <a:gdLst/>
              <a:ahLst/>
              <a:cxnLst/>
              <a:rect l="l" t="t" r="r" b="b"/>
              <a:pathLst>
                <a:path w="27138" h="10973" extrusionOk="0">
                  <a:moveTo>
                    <a:pt x="908" y="1"/>
                  </a:moveTo>
                  <a:lnTo>
                    <a:pt x="0" y="1487"/>
                  </a:lnTo>
                  <a:lnTo>
                    <a:pt x="25718" y="10972"/>
                  </a:lnTo>
                  <a:lnTo>
                    <a:pt x="27137" y="10456"/>
                  </a:lnTo>
                  <a:lnTo>
                    <a:pt x="908" y="1"/>
                  </a:lnTo>
                  <a:close/>
                </a:path>
              </a:pathLst>
            </a:custGeom>
            <a:solidFill>
              <a:srgbClr val="DB7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4559500" y="239525"/>
              <a:ext cx="1124450" cy="1945650"/>
            </a:xfrm>
            <a:custGeom>
              <a:avLst/>
              <a:gdLst/>
              <a:ahLst/>
              <a:cxnLst/>
              <a:rect l="l" t="t" r="r" b="b"/>
              <a:pathLst>
                <a:path w="44978" h="77826" extrusionOk="0">
                  <a:moveTo>
                    <a:pt x="9620" y="1"/>
                  </a:moveTo>
                  <a:lnTo>
                    <a:pt x="1" y="56930"/>
                  </a:lnTo>
                  <a:lnTo>
                    <a:pt x="29822" y="77825"/>
                  </a:lnTo>
                  <a:lnTo>
                    <a:pt x="44977" y="12450"/>
                  </a:lnTo>
                  <a:lnTo>
                    <a:pt x="96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5018950" y="239525"/>
              <a:ext cx="165675" cy="77175"/>
            </a:xfrm>
            <a:custGeom>
              <a:avLst/>
              <a:gdLst/>
              <a:ahLst/>
              <a:cxnLst/>
              <a:rect l="l" t="t" r="r" b="b"/>
              <a:pathLst>
                <a:path w="6627" h="3087" extrusionOk="0">
                  <a:moveTo>
                    <a:pt x="405" y="1"/>
                  </a:moveTo>
                  <a:lnTo>
                    <a:pt x="0" y="1220"/>
                  </a:lnTo>
                  <a:lnTo>
                    <a:pt x="6626" y="3087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4845000" y="239525"/>
              <a:ext cx="1170000" cy="311275"/>
            </a:xfrm>
            <a:custGeom>
              <a:avLst/>
              <a:gdLst/>
              <a:ahLst/>
              <a:cxnLst/>
              <a:rect l="l" t="t" r="r" b="b"/>
              <a:pathLst>
                <a:path w="46800" h="12451" extrusionOk="0">
                  <a:moveTo>
                    <a:pt x="7363" y="1"/>
                  </a:moveTo>
                  <a:lnTo>
                    <a:pt x="13584" y="3087"/>
                  </a:lnTo>
                  <a:lnTo>
                    <a:pt x="4353" y="486"/>
                  </a:lnTo>
                  <a:lnTo>
                    <a:pt x="0" y="634"/>
                  </a:lnTo>
                  <a:lnTo>
                    <a:pt x="33557" y="12450"/>
                  </a:lnTo>
                  <a:lnTo>
                    <a:pt x="46800" y="10701"/>
                  </a:lnTo>
                  <a:lnTo>
                    <a:pt x="16907" y="58"/>
                  </a:lnTo>
                  <a:lnTo>
                    <a:pt x="7363" y="1"/>
                  </a:ln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5343550" y="239525"/>
              <a:ext cx="660750" cy="272750"/>
            </a:xfrm>
            <a:custGeom>
              <a:avLst/>
              <a:gdLst/>
              <a:ahLst/>
              <a:cxnLst/>
              <a:rect l="l" t="t" r="r" b="b"/>
              <a:pathLst>
                <a:path w="26430" h="10910" extrusionOk="0">
                  <a:moveTo>
                    <a:pt x="545" y="1"/>
                  </a:moveTo>
                  <a:lnTo>
                    <a:pt x="0" y="1138"/>
                  </a:lnTo>
                  <a:lnTo>
                    <a:pt x="26430" y="10909"/>
                  </a:lnTo>
                  <a:lnTo>
                    <a:pt x="545" y="1"/>
                  </a:ln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5163900" y="309150"/>
              <a:ext cx="534300" cy="206125"/>
            </a:xfrm>
            <a:custGeom>
              <a:avLst/>
              <a:gdLst/>
              <a:ahLst/>
              <a:cxnLst/>
              <a:rect l="l" t="t" r="r" b="b"/>
              <a:pathLst>
                <a:path w="21372" h="8245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3"/>
                    <a:pt x="4784" y="1850"/>
                    <a:pt x="10684" y="4125"/>
                  </a:cubicBezTo>
                  <a:cubicBezTo>
                    <a:pt x="16582" y="6401"/>
                    <a:pt x="21364" y="8244"/>
                    <a:pt x="21372" y="8244"/>
                  </a:cubicBezTo>
                  <a:cubicBezTo>
                    <a:pt x="21372" y="8244"/>
                    <a:pt x="21372" y="8244"/>
                    <a:pt x="21372" y="8244"/>
                  </a:cubicBezTo>
                  <a:cubicBezTo>
                    <a:pt x="21372" y="8242"/>
                    <a:pt x="16587" y="6395"/>
                    <a:pt x="10687" y="4118"/>
                  </a:cubicBezTo>
                  <a:cubicBezTo>
                    <a:pt x="4791" y="1844"/>
                    <a:pt x="8" y="1"/>
                    <a:pt x="2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5101525" y="238100"/>
              <a:ext cx="655875" cy="279600"/>
            </a:xfrm>
            <a:custGeom>
              <a:avLst/>
              <a:gdLst/>
              <a:ahLst/>
              <a:cxnLst/>
              <a:rect l="l" t="t" r="r" b="b"/>
              <a:pathLst>
                <a:path w="26235" h="11184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3"/>
                    <a:pt x="5872" y="2508"/>
                    <a:pt x="13116" y="5595"/>
                  </a:cubicBezTo>
                  <a:cubicBezTo>
                    <a:pt x="20357" y="8683"/>
                    <a:pt x="26228" y="11184"/>
                    <a:pt x="26234" y="11184"/>
                  </a:cubicBezTo>
                  <a:cubicBezTo>
                    <a:pt x="26234" y="11184"/>
                    <a:pt x="26234" y="11184"/>
                    <a:pt x="26234" y="11184"/>
                  </a:cubicBezTo>
                  <a:cubicBezTo>
                    <a:pt x="26235" y="11182"/>
                    <a:pt x="20364" y="8678"/>
                    <a:pt x="13118" y="5588"/>
                  </a:cubicBezTo>
                  <a:cubicBezTo>
                    <a:pt x="5879" y="2502"/>
                    <a:pt x="7" y="1"/>
                    <a:pt x="1" y="1"/>
                  </a:cubicBezTo>
                  <a:close/>
                </a:path>
              </a:pathLst>
            </a:custGeom>
            <a:solidFill>
              <a:srgbClr val="D8C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5305025" y="502375"/>
              <a:ext cx="745475" cy="1682800"/>
            </a:xfrm>
            <a:custGeom>
              <a:avLst/>
              <a:gdLst/>
              <a:ahLst/>
              <a:cxnLst/>
              <a:rect l="l" t="t" r="r" b="b"/>
              <a:pathLst>
                <a:path w="29819" h="67312" extrusionOk="0">
                  <a:moveTo>
                    <a:pt x="29818" y="1"/>
                  </a:moveTo>
                  <a:lnTo>
                    <a:pt x="15156" y="1936"/>
                  </a:lnTo>
                  <a:lnTo>
                    <a:pt x="1" y="67311"/>
                  </a:lnTo>
                  <a:lnTo>
                    <a:pt x="1" y="67311"/>
                  </a:lnTo>
                  <a:lnTo>
                    <a:pt x="15929" y="64706"/>
                  </a:lnTo>
                  <a:cubicBezTo>
                    <a:pt x="15929" y="64706"/>
                    <a:pt x="29818" y="1501"/>
                    <a:pt x="298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5500425" y="813225"/>
              <a:ext cx="405775" cy="1099825"/>
            </a:xfrm>
            <a:custGeom>
              <a:avLst/>
              <a:gdLst/>
              <a:ahLst/>
              <a:cxnLst/>
              <a:rect l="l" t="t" r="r" b="b"/>
              <a:pathLst>
                <a:path w="16231" h="43993" extrusionOk="0">
                  <a:moveTo>
                    <a:pt x="16230" y="0"/>
                  </a:moveTo>
                  <a:lnTo>
                    <a:pt x="10278" y="1298"/>
                  </a:lnTo>
                  <a:lnTo>
                    <a:pt x="0" y="43993"/>
                  </a:lnTo>
                  <a:lnTo>
                    <a:pt x="5925" y="43229"/>
                  </a:lnTo>
                  <a:lnTo>
                    <a:pt x="16230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5755550" y="731050"/>
              <a:ext cx="179225" cy="49925"/>
            </a:xfrm>
            <a:custGeom>
              <a:avLst/>
              <a:gdLst/>
              <a:ahLst/>
              <a:cxnLst/>
              <a:rect l="l" t="t" r="r" b="b"/>
              <a:pathLst>
                <a:path w="7169" h="1997" extrusionOk="0">
                  <a:moveTo>
                    <a:pt x="6131" y="0"/>
                  </a:moveTo>
                  <a:cubicBezTo>
                    <a:pt x="5459" y="0"/>
                    <a:pt x="4496" y="116"/>
                    <a:pt x="3445" y="341"/>
                  </a:cubicBezTo>
                  <a:cubicBezTo>
                    <a:pt x="1508" y="756"/>
                    <a:pt x="0" y="1386"/>
                    <a:pt x="79" y="1749"/>
                  </a:cubicBezTo>
                  <a:cubicBezTo>
                    <a:pt x="114" y="1915"/>
                    <a:pt x="474" y="1996"/>
                    <a:pt x="1038" y="1996"/>
                  </a:cubicBezTo>
                  <a:cubicBezTo>
                    <a:pt x="1711" y="1996"/>
                    <a:pt x="2673" y="1881"/>
                    <a:pt x="3726" y="1655"/>
                  </a:cubicBezTo>
                  <a:cubicBezTo>
                    <a:pt x="5661" y="1240"/>
                    <a:pt x="7168" y="609"/>
                    <a:pt x="7091" y="248"/>
                  </a:cubicBezTo>
                  <a:cubicBezTo>
                    <a:pt x="7056" y="82"/>
                    <a:pt x="6696" y="0"/>
                    <a:pt x="613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4781250" y="774825"/>
              <a:ext cx="590825" cy="500675"/>
            </a:xfrm>
            <a:custGeom>
              <a:avLst/>
              <a:gdLst/>
              <a:ahLst/>
              <a:cxnLst/>
              <a:rect l="l" t="t" r="r" b="b"/>
              <a:pathLst>
                <a:path w="23633" h="20027" extrusionOk="0">
                  <a:moveTo>
                    <a:pt x="1573" y="0"/>
                  </a:moveTo>
                  <a:lnTo>
                    <a:pt x="1" y="9451"/>
                  </a:lnTo>
                  <a:lnTo>
                    <a:pt x="20952" y="20027"/>
                  </a:lnTo>
                  <a:lnTo>
                    <a:pt x="23632" y="8784"/>
                  </a:lnTo>
                  <a:lnTo>
                    <a:pt x="1573" y="0"/>
                  </a:ln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4749500" y="1078300"/>
              <a:ext cx="533475" cy="284350"/>
            </a:xfrm>
            <a:custGeom>
              <a:avLst/>
              <a:gdLst/>
              <a:ahLst/>
              <a:cxnLst/>
              <a:rect l="l" t="t" r="r" b="b"/>
              <a:pathLst>
                <a:path w="21339" h="11374" extrusionOk="0">
                  <a:moveTo>
                    <a:pt x="267" y="1"/>
                  </a:moveTo>
                  <a:cubicBezTo>
                    <a:pt x="218" y="1"/>
                    <a:pt x="187" y="11"/>
                    <a:pt x="176" y="32"/>
                  </a:cubicBezTo>
                  <a:cubicBezTo>
                    <a:pt x="0" y="358"/>
                    <a:pt x="4556" y="3157"/>
                    <a:pt x="10349" y="6280"/>
                  </a:cubicBezTo>
                  <a:cubicBezTo>
                    <a:pt x="15770" y="9201"/>
                    <a:pt x="20358" y="11374"/>
                    <a:pt x="21070" y="11374"/>
                  </a:cubicBezTo>
                  <a:cubicBezTo>
                    <a:pt x="21119" y="11374"/>
                    <a:pt x="21150" y="11364"/>
                    <a:pt x="21161" y="11342"/>
                  </a:cubicBezTo>
                  <a:cubicBezTo>
                    <a:pt x="21338" y="11016"/>
                    <a:pt x="16784" y="8220"/>
                    <a:pt x="10987" y="5096"/>
                  </a:cubicBezTo>
                  <a:cubicBezTo>
                    <a:pt x="5564" y="2173"/>
                    <a:pt x="979" y="1"/>
                    <a:pt x="267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5498850" y="1941775"/>
              <a:ext cx="137675" cy="38550"/>
            </a:xfrm>
            <a:custGeom>
              <a:avLst/>
              <a:gdLst/>
              <a:ahLst/>
              <a:cxnLst/>
              <a:rect l="l" t="t" r="r" b="b"/>
              <a:pathLst>
                <a:path w="5507" h="1542" extrusionOk="0">
                  <a:moveTo>
                    <a:pt x="4217" y="0"/>
                  </a:moveTo>
                  <a:cubicBezTo>
                    <a:pt x="3772" y="0"/>
                    <a:pt x="3233" y="41"/>
                    <a:pt x="2658" y="115"/>
                  </a:cubicBezTo>
                  <a:cubicBezTo>
                    <a:pt x="1172" y="308"/>
                    <a:pt x="0" y="799"/>
                    <a:pt x="63" y="1166"/>
                  </a:cubicBezTo>
                  <a:cubicBezTo>
                    <a:pt x="105" y="1412"/>
                    <a:pt x="673" y="1541"/>
                    <a:pt x="1491" y="1541"/>
                  </a:cubicBezTo>
                  <a:cubicBezTo>
                    <a:pt x="1892" y="1541"/>
                    <a:pt x="2352" y="1510"/>
                    <a:pt x="2840" y="1447"/>
                  </a:cubicBezTo>
                  <a:cubicBezTo>
                    <a:pt x="4355" y="1251"/>
                    <a:pt x="5507" y="675"/>
                    <a:pt x="5421" y="318"/>
                  </a:cubicBezTo>
                  <a:cubicBezTo>
                    <a:pt x="5370" y="96"/>
                    <a:pt x="4902" y="0"/>
                    <a:pt x="4217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4849200" y="1224825"/>
              <a:ext cx="316150" cy="151700"/>
            </a:xfrm>
            <a:custGeom>
              <a:avLst/>
              <a:gdLst/>
              <a:ahLst/>
              <a:cxnLst/>
              <a:rect l="l" t="t" r="r" b="b"/>
              <a:pathLst>
                <a:path w="12646" h="6068" extrusionOk="0">
                  <a:moveTo>
                    <a:pt x="359" y="1"/>
                  </a:moveTo>
                  <a:cubicBezTo>
                    <a:pt x="240" y="1"/>
                    <a:pt x="167" y="23"/>
                    <a:pt x="148" y="70"/>
                  </a:cubicBezTo>
                  <a:cubicBezTo>
                    <a:pt x="1" y="415"/>
                    <a:pt x="2689" y="1888"/>
                    <a:pt x="6076" y="3525"/>
                  </a:cubicBezTo>
                  <a:cubicBezTo>
                    <a:pt x="9082" y="4972"/>
                    <a:pt x="11644" y="6068"/>
                    <a:pt x="12311" y="6068"/>
                  </a:cubicBezTo>
                  <a:cubicBezTo>
                    <a:pt x="12396" y="6068"/>
                    <a:pt x="12450" y="6050"/>
                    <a:pt x="12470" y="6013"/>
                  </a:cubicBezTo>
                  <a:cubicBezTo>
                    <a:pt x="12645" y="5690"/>
                    <a:pt x="10081" y="3961"/>
                    <a:pt x="6660" y="2314"/>
                  </a:cubicBezTo>
                  <a:cubicBezTo>
                    <a:pt x="3711" y="889"/>
                    <a:pt x="1110" y="1"/>
                    <a:pt x="359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5102650" y="516025"/>
              <a:ext cx="163925" cy="57575"/>
            </a:xfrm>
            <a:custGeom>
              <a:avLst/>
              <a:gdLst/>
              <a:ahLst/>
              <a:cxnLst/>
              <a:rect l="l" t="t" r="r" b="b"/>
              <a:pathLst>
                <a:path w="6557" h="2303" extrusionOk="0">
                  <a:moveTo>
                    <a:pt x="756" y="1"/>
                  </a:moveTo>
                  <a:cubicBezTo>
                    <a:pt x="384" y="1"/>
                    <a:pt x="147" y="65"/>
                    <a:pt x="107" y="198"/>
                  </a:cubicBezTo>
                  <a:cubicBezTo>
                    <a:pt x="0" y="554"/>
                    <a:pt x="1333" y="1269"/>
                    <a:pt x="3085" y="1796"/>
                  </a:cubicBezTo>
                  <a:cubicBezTo>
                    <a:pt x="4180" y="2125"/>
                    <a:pt x="5180" y="2302"/>
                    <a:pt x="5801" y="2302"/>
                  </a:cubicBezTo>
                  <a:cubicBezTo>
                    <a:pt x="6174" y="2302"/>
                    <a:pt x="6411" y="2239"/>
                    <a:pt x="6451" y="2105"/>
                  </a:cubicBezTo>
                  <a:cubicBezTo>
                    <a:pt x="6556" y="1749"/>
                    <a:pt x="5225" y="1034"/>
                    <a:pt x="3472" y="508"/>
                  </a:cubicBezTo>
                  <a:cubicBezTo>
                    <a:pt x="2377" y="179"/>
                    <a:pt x="1378" y="1"/>
                    <a:pt x="756" y="1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5568375" y="447250"/>
              <a:ext cx="105550" cy="47550"/>
            </a:xfrm>
            <a:custGeom>
              <a:avLst/>
              <a:gdLst/>
              <a:ahLst/>
              <a:cxnLst/>
              <a:rect l="l" t="t" r="r" b="b"/>
              <a:pathLst>
                <a:path w="4222" h="1902" extrusionOk="0">
                  <a:moveTo>
                    <a:pt x="954" y="1"/>
                  </a:moveTo>
                  <a:cubicBezTo>
                    <a:pt x="954" y="1"/>
                    <a:pt x="0" y="278"/>
                    <a:pt x="139" y="951"/>
                  </a:cubicBezTo>
                  <a:lnTo>
                    <a:pt x="3256" y="1902"/>
                  </a:lnTo>
                  <a:cubicBezTo>
                    <a:pt x="3256" y="1902"/>
                    <a:pt x="3396" y="1319"/>
                    <a:pt x="3890" y="1319"/>
                  </a:cubicBezTo>
                  <a:cubicBezTo>
                    <a:pt x="3986" y="1319"/>
                    <a:pt x="4096" y="1341"/>
                    <a:pt x="4221" y="1394"/>
                  </a:cubicBezTo>
                  <a:lnTo>
                    <a:pt x="954" y="1"/>
                  </a:lnTo>
                  <a:close/>
                </a:path>
              </a:pathLst>
            </a:custGeom>
            <a:solidFill>
              <a:srgbClr val="2F1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5683925" y="492525"/>
              <a:ext cx="331075" cy="58275"/>
            </a:xfrm>
            <a:custGeom>
              <a:avLst/>
              <a:gdLst/>
              <a:ahLst/>
              <a:cxnLst/>
              <a:rect l="l" t="t" r="r" b="b"/>
              <a:pathLst>
                <a:path w="13243" h="2331" extrusionOk="0">
                  <a:moveTo>
                    <a:pt x="6874" y="0"/>
                  </a:moveTo>
                  <a:cubicBezTo>
                    <a:pt x="3917" y="0"/>
                    <a:pt x="864" y="483"/>
                    <a:pt x="0" y="2330"/>
                  </a:cubicBezTo>
                  <a:lnTo>
                    <a:pt x="13243" y="581"/>
                  </a:lnTo>
                  <a:cubicBezTo>
                    <a:pt x="13243" y="581"/>
                    <a:pt x="10116" y="0"/>
                    <a:pt x="6874" y="0"/>
                  </a:cubicBezTo>
                  <a:close/>
                </a:path>
              </a:pathLst>
            </a:custGeom>
            <a:solidFill>
              <a:srgbClr val="DB94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4081700" y="4650825"/>
              <a:ext cx="1754125" cy="825000"/>
            </a:xfrm>
            <a:custGeom>
              <a:avLst/>
              <a:gdLst/>
              <a:ahLst/>
              <a:cxnLst/>
              <a:rect l="l" t="t" r="r" b="b"/>
              <a:pathLst>
                <a:path w="70165" h="33000" extrusionOk="0">
                  <a:moveTo>
                    <a:pt x="55273" y="1"/>
                  </a:moveTo>
                  <a:lnTo>
                    <a:pt x="1" y="19690"/>
                  </a:lnTo>
                  <a:lnTo>
                    <a:pt x="2399" y="32999"/>
                  </a:lnTo>
                  <a:lnTo>
                    <a:pt x="70165" y="12425"/>
                  </a:lnTo>
                  <a:lnTo>
                    <a:pt x="55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4165925" y="4658525"/>
              <a:ext cx="1545450" cy="738250"/>
            </a:xfrm>
            <a:custGeom>
              <a:avLst/>
              <a:gdLst/>
              <a:ahLst/>
              <a:cxnLst/>
              <a:rect l="l" t="t" r="r" b="b"/>
              <a:pathLst>
                <a:path w="61818" h="29530" extrusionOk="0">
                  <a:moveTo>
                    <a:pt x="61817" y="0"/>
                  </a:moveTo>
                  <a:lnTo>
                    <a:pt x="0" y="18919"/>
                  </a:lnTo>
                  <a:lnTo>
                    <a:pt x="0" y="29530"/>
                  </a:lnTo>
                  <a:lnTo>
                    <a:pt x="61817" y="11645"/>
                  </a:lnTo>
                  <a:lnTo>
                    <a:pt x="61817" y="0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2930975" y="3150425"/>
              <a:ext cx="2826625" cy="1981075"/>
            </a:xfrm>
            <a:custGeom>
              <a:avLst/>
              <a:gdLst/>
              <a:ahLst/>
              <a:cxnLst/>
              <a:rect l="l" t="t" r="r" b="b"/>
              <a:pathLst>
                <a:path w="113065" h="79243" extrusionOk="0">
                  <a:moveTo>
                    <a:pt x="63703" y="1"/>
                  </a:moveTo>
                  <a:lnTo>
                    <a:pt x="0" y="17747"/>
                  </a:lnTo>
                  <a:lnTo>
                    <a:pt x="41947" y="73627"/>
                  </a:lnTo>
                  <a:lnTo>
                    <a:pt x="49398" y="79243"/>
                  </a:lnTo>
                  <a:lnTo>
                    <a:pt x="113064" y="60074"/>
                  </a:lnTo>
                  <a:lnTo>
                    <a:pt x="637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3769850" y="4969900"/>
              <a:ext cx="396075" cy="505925"/>
            </a:xfrm>
            <a:custGeom>
              <a:avLst/>
              <a:gdLst/>
              <a:ahLst/>
              <a:cxnLst/>
              <a:rect l="l" t="t" r="r" b="b"/>
              <a:pathLst>
                <a:path w="15843" h="20237" extrusionOk="0">
                  <a:moveTo>
                    <a:pt x="10365" y="0"/>
                  </a:moveTo>
                  <a:lnTo>
                    <a:pt x="1" y="4455"/>
                  </a:lnTo>
                  <a:lnTo>
                    <a:pt x="14873" y="20236"/>
                  </a:lnTo>
                  <a:lnTo>
                    <a:pt x="15843" y="6464"/>
                  </a:lnTo>
                  <a:lnTo>
                    <a:pt x="103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3837850" y="5021225"/>
              <a:ext cx="202350" cy="231100"/>
            </a:xfrm>
            <a:custGeom>
              <a:avLst/>
              <a:gdLst/>
              <a:ahLst/>
              <a:cxnLst/>
              <a:rect l="l" t="t" r="r" b="b"/>
              <a:pathLst>
                <a:path w="8094" h="9244" extrusionOk="0">
                  <a:moveTo>
                    <a:pt x="2868" y="0"/>
                  </a:moveTo>
                  <a:lnTo>
                    <a:pt x="0" y="1232"/>
                  </a:lnTo>
                  <a:lnTo>
                    <a:pt x="7645" y="9243"/>
                  </a:lnTo>
                  <a:lnTo>
                    <a:pt x="8093" y="5261"/>
                  </a:lnTo>
                  <a:lnTo>
                    <a:pt x="28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4239600" y="4777075"/>
              <a:ext cx="1471800" cy="448925"/>
            </a:xfrm>
            <a:custGeom>
              <a:avLst/>
              <a:gdLst/>
              <a:ahLst/>
              <a:cxnLst/>
              <a:rect l="l" t="t" r="r" b="b"/>
              <a:pathLst>
                <a:path w="58872" h="17957" extrusionOk="0">
                  <a:moveTo>
                    <a:pt x="58870" y="1"/>
                  </a:moveTo>
                  <a:cubicBezTo>
                    <a:pt x="58853" y="1"/>
                    <a:pt x="45679" y="4016"/>
                    <a:pt x="29435" y="8971"/>
                  </a:cubicBezTo>
                  <a:cubicBezTo>
                    <a:pt x="13176" y="13930"/>
                    <a:pt x="0" y="17953"/>
                    <a:pt x="1" y="17956"/>
                  </a:cubicBezTo>
                  <a:cubicBezTo>
                    <a:pt x="1" y="17956"/>
                    <a:pt x="1" y="17956"/>
                    <a:pt x="1" y="17956"/>
                  </a:cubicBezTo>
                  <a:cubicBezTo>
                    <a:pt x="18" y="17956"/>
                    <a:pt x="13189" y="13942"/>
                    <a:pt x="29439" y="8986"/>
                  </a:cubicBezTo>
                  <a:cubicBezTo>
                    <a:pt x="45693" y="4028"/>
                    <a:pt x="58871" y="4"/>
                    <a:pt x="58870" y="1"/>
                  </a:cubicBezTo>
                  <a:cubicBezTo>
                    <a:pt x="58870" y="1"/>
                    <a:pt x="58870" y="1"/>
                    <a:pt x="58870" y="1"/>
                  </a:cubicBez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4250225" y="4872050"/>
              <a:ext cx="1461150" cy="380250"/>
            </a:xfrm>
            <a:custGeom>
              <a:avLst/>
              <a:gdLst/>
              <a:ahLst/>
              <a:cxnLst/>
              <a:rect l="l" t="t" r="r" b="b"/>
              <a:pathLst>
                <a:path w="58446" h="15210" extrusionOk="0">
                  <a:moveTo>
                    <a:pt x="58445" y="0"/>
                  </a:moveTo>
                  <a:cubicBezTo>
                    <a:pt x="58445" y="0"/>
                    <a:pt x="58433" y="3"/>
                    <a:pt x="58407" y="9"/>
                  </a:cubicBezTo>
                  <a:lnTo>
                    <a:pt x="58293" y="36"/>
                  </a:lnTo>
                  <a:lnTo>
                    <a:pt x="57849" y="144"/>
                  </a:lnTo>
                  <a:lnTo>
                    <a:pt x="56138" y="559"/>
                  </a:lnTo>
                  <a:lnTo>
                    <a:pt x="49849" y="2085"/>
                  </a:lnTo>
                  <a:lnTo>
                    <a:pt x="45506" y="3141"/>
                  </a:lnTo>
                  <a:lnTo>
                    <a:pt x="40523" y="4360"/>
                  </a:lnTo>
                  <a:cubicBezTo>
                    <a:pt x="37015" y="5223"/>
                    <a:pt x="33160" y="6178"/>
                    <a:pt x="29119" y="7203"/>
                  </a:cubicBezTo>
                  <a:cubicBezTo>
                    <a:pt x="25077" y="8230"/>
                    <a:pt x="21232" y="9232"/>
                    <a:pt x="17741" y="10163"/>
                  </a:cubicBezTo>
                  <a:lnTo>
                    <a:pt x="15192" y="10852"/>
                  </a:lnTo>
                  <a:lnTo>
                    <a:pt x="14578" y="11018"/>
                  </a:lnTo>
                  <a:cubicBezTo>
                    <a:pt x="14374" y="11073"/>
                    <a:pt x="14172" y="11127"/>
                    <a:pt x="13972" y="11183"/>
                  </a:cubicBezTo>
                  <a:lnTo>
                    <a:pt x="12790" y="11509"/>
                  </a:lnTo>
                  <a:lnTo>
                    <a:pt x="10550" y="12129"/>
                  </a:lnTo>
                  <a:lnTo>
                    <a:pt x="8486" y="12714"/>
                  </a:lnTo>
                  <a:lnTo>
                    <a:pt x="7525" y="12987"/>
                  </a:lnTo>
                  <a:lnTo>
                    <a:pt x="7062" y="13118"/>
                  </a:lnTo>
                  <a:cubicBezTo>
                    <a:pt x="6909" y="13161"/>
                    <a:pt x="6761" y="13205"/>
                    <a:pt x="6613" y="13248"/>
                  </a:cubicBezTo>
                  <a:lnTo>
                    <a:pt x="4943" y="13735"/>
                  </a:lnTo>
                  <a:lnTo>
                    <a:pt x="3490" y="14159"/>
                  </a:lnTo>
                  <a:lnTo>
                    <a:pt x="2272" y="14525"/>
                  </a:lnTo>
                  <a:lnTo>
                    <a:pt x="588" y="15031"/>
                  </a:lnTo>
                  <a:lnTo>
                    <a:pt x="150" y="15164"/>
                  </a:lnTo>
                  <a:lnTo>
                    <a:pt x="38" y="15197"/>
                  </a:lnTo>
                  <a:lnTo>
                    <a:pt x="1" y="15209"/>
                  </a:lnTo>
                  <a:lnTo>
                    <a:pt x="39" y="15199"/>
                  </a:lnTo>
                  <a:lnTo>
                    <a:pt x="150" y="15165"/>
                  </a:lnTo>
                  <a:lnTo>
                    <a:pt x="589" y="15035"/>
                  </a:lnTo>
                  <a:lnTo>
                    <a:pt x="2274" y="14531"/>
                  </a:lnTo>
                  <a:lnTo>
                    <a:pt x="3492" y="14166"/>
                  </a:lnTo>
                  <a:lnTo>
                    <a:pt x="4945" y="13743"/>
                  </a:lnTo>
                  <a:lnTo>
                    <a:pt x="6615" y="13258"/>
                  </a:lnTo>
                  <a:cubicBezTo>
                    <a:pt x="6762" y="13216"/>
                    <a:pt x="6913" y="13171"/>
                    <a:pt x="7064" y="13128"/>
                  </a:cubicBezTo>
                  <a:lnTo>
                    <a:pt x="7527" y="12997"/>
                  </a:lnTo>
                  <a:lnTo>
                    <a:pt x="8489" y="12725"/>
                  </a:lnTo>
                  <a:lnTo>
                    <a:pt x="10552" y="12141"/>
                  </a:lnTo>
                  <a:lnTo>
                    <a:pt x="12794" y="11522"/>
                  </a:lnTo>
                  <a:lnTo>
                    <a:pt x="13975" y="11196"/>
                  </a:lnTo>
                  <a:cubicBezTo>
                    <a:pt x="14174" y="11140"/>
                    <a:pt x="14377" y="11086"/>
                    <a:pt x="14580" y="11031"/>
                  </a:cubicBezTo>
                  <a:lnTo>
                    <a:pt x="15195" y="10865"/>
                  </a:lnTo>
                  <a:lnTo>
                    <a:pt x="17744" y="10177"/>
                  </a:lnTo>
                  <a:cubicBezTo>
                    <a:pt x="21236" y="9246"/>
                    <a:pt x="25080" y="8245"/>
                    <a:pt x="29122" y="7218"/>
                  </a:cubicBezTo>
                  <a:cubicBezTo>
                    <a:pt x="33164" y="6194"/>
                    <a:pt x="37018" y="5238"/>
                    <a:pt x="40526" y="4373"/>
                  </a:cubicBezTo>
                  <a:lnTo>
                    <a:pt x="45509" y="3154"/>
                  </a:lnTo>
                  <a:lnTo>
                    <a:pt x="49852" y="2095"/>
                  </a:lnTo>
                  <a:lnTo>
                    <a:pt x="56140" y="564"/>
                  </a:lnTo>
                  <a:lnTo>
                    <a:pt x="57849" y="146"/>
                  </a:lnTo>
                  <a:lnTo>
                    <a:pt x="58293" y="37"/>
                  </a:lnTo>
                  <a:lnTo>
                    <a:pt x="58407" y="10"/>
                  </a:lnTo>
                  <a:lnTo>
                    <a:pt x="58445" y="0"/>
                  </a:lnTo>
                  <a:close/>
                </a:path>
              </a:pathLst>
            </a:custGeom>
            <a:solidFill>
              <a:srgbClr val="A09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2495125" y="3223650"/>
              <a:ext cx="4100850" cy="2103025"/>
            </a:xfrm>
            <a:custGeom>
              <a:avLst/>
              <a:gdLst/>
              <a:ahLst/>
              <a:cxnLst/>
              <a:rect l="l" t="t" r="r" b="b"/>
              <a:pathLst>
                <a:path w="164034" h="84121" extrusionOk="0">
                  <a:moveTo>
                    <a:pt x="116600" y="0"/>
                  </a:moveTo>
                  <a:lnTo>
                    <a:pt x="1" y="26638"/>
                  </a:lnTo>
                  <a:lnTo>
                    <a:pt x="29911" y="84121"/>
                  </a:lnTo>
                  <a:lnTo>
                    <a:pt x="83186" y="61221"/>
                  </a:lnTo>
                  <a:lnTo>
                    <a:pt x="85289" y="65894"/>
                  </a:lnTo>
                  <a:lnTo>
                    <a:pt x="113563" y="57716"/>
                  </a:lnTo>
                  <a:lnTo>
                    <a:pt x="109823" y="52108"/>
                  </a:lnTo>
                  <a:lnTo>
                    <a:pt x="109823" y="52108"/>
                  </a:lnTo>
                  <a:lnTo>
                    <a:pt x="164034" y="53977"/>
                  </a:lnTo>
                  <a:lnTo>
                    <a:pt x="116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2582775" y="3539100"/>
              <a:ext cx="3984000" cy="1407875"/>
            </a:xfrm>
            <a:custGeom>
              <a:avLst/>
              <a:gdLst/>
              <a:ahLst/>
              <a:cxnLst/>
              <a:rect l="l" t="t" r="r" b="b"/>
              <a:pathLst>
                <a:path w="159360" h="56315" extrusionOk="0">
                  <a:moveTo>
                    <a:pt x="5374" y="1"/>
                  </a:moveTo>
                  <a:lnTo>
                    <a:pt x="0" y="2104"/>
                  </a:lnTo>
                  <a:lnTo>
                    <a:pt x="30610" y="56314"/>
                  </a:lnTo>
                  <a:cubicBezTo>
                    <a:pt x="30610" y="56314"/>
                    <a:pt x="69326" y="39721"/>
                    <a:pt x="86796" y="39721"/>
                  </a:cubicBezTo>
                  <a:cubicBezTo>
                    <a:pt x="86917" y="39721"/>
                    <a:pt x="87038" y="39722"/>
                    <a:pt x="87157" y="39724"/>
                  </a:cubicBezTo>
                  <a:lnTo>
                    <a:pt x="85989" y="46734"/>
                  </a:lnTo>
                  <a:lnTo>
                    <a:pt x="85989" y="46734"/>
                  </a:lnTo>
                  <a:lnTo>
                    <a:pt x="102930" y="42294"/>
                  </a:lnTo>
                  <a:lnTo>
                    <a:pt x="99542" y="37154"/>
                  </a:lnTo>
                  <a:cubicBezTo>
                    <a:pt x="99542" y="37154"/>
                    <a:pt x="122098" y="32300"/>
                    <a:pt x="142883" y="32300"/>
                  </a:cubicBezTo>
                  <a:cubicBezTo>
                    <a:pt x="148690" y="32300"/>
                    <a:pt x="154359" y="32679"/>
                    <a:pt x="159359" y="33648"/>
                  </a:cubicBezTo>
                  <a:cubicBezTo>
                    <a:pt x="159359" y="33648"/>
                    <a:pt x="152116" y="19629"/>
                    <a:pt x="142302" y="17993"/>
                  </a:cubicBezTo>
                  <a:cubicBezTo>
                    <a:pt x="132488" y="16357"/>
                    <a:pt x="5374" y="1"/>
                    <a:pt x="537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884375" y="3036700"/>
              <a:ext cx="1571425" cy="1466300"/>
            </a:xfrm>
            <a:custGeom>
              <a:avLst/>
              <a:gdLst/>
              <a:ahLst/>
              <a:cxnLst/>
              <a:rect l="l" t="t" r="r" b="b"/>
              <a:pathLst>
                <a:path w="62857" h="58652" extrusionOk="0">
                  <a:moveTo>
                    <a:pt x="18927" y="1"/>
                  </a:moveTo>
                  <a:lnTo>
                    <a:pt x="0" y="58651"/>
                  </a:lnTo>
                  <a:cubicBezTo>
                    <a:pt x="19357" y="44493"/>
                    <a:pt x="45999" y="42843"/>
                    <a:pt x="57362" y="42843"/>
                  </a:cubicBezTo>
                  <a:cubicBezTo>
                    <a:pt x="60814" y="42843"/>
                    <a:pt x="62856" y="42996"/>
                    <a:pt x="62856" y="42996"/>
                  </a:cubicBezTo>
                  <a:lnTo>
                    <a:pt x="27339" y="1"/>
                  </a:ln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2599750" y="3317100"/>
              <a:ext cx="2284650" cy="1349475"/>
            </a:xfrm>
            <a:custGeom>
              <a:avLst/>
              <a:gdLst/>
              <a:ahLst/>
              <a:cxnLst/>
              <a:rect l="l" t="t" r="r" b="b"/>
              <a:pathLst>
                <a:path w="91386" h="53979" extrusionOk="0">
                  <a:moveTo>
                    <a:pt x="28986" y="1"/>
                  </a:moveTo>
                  <a:cubicBezTo>
                    <a:pt x="19023" y="1"/>
                    <a:pt x="8901" y="1169"/>
                    <a:pt x="957" y="4674"/>
                  </a:cubicBezTo>
                  <a:cubicBezTo>
                    <a:pt x="1" y="5096"/>
                    <a:pt x="33670" y="53978"/>
                    <a:pt x="33670" y="53978"/>
                  </a:cubicBezTo>
                  <a:cubicBezTo>
                    <a:pt x="33670" y="53978"/>
                    <a:pt x="57555" y="45240"/>
                    <a:pt x="77154" y="45240"/>
                  </a:cubicBezTo>
                  <a:cubicBezTo>
                    <a:pt x="82381" y="45240"/>
                    <a:pt x="87302" y="45861"/>
                    <a:pt x="91385" y="47435"/>
                  </a:cubicBezTo>
                  <a:lnTo>
                    <a:pt x="68213" y="4674"/>
                  </a:lnTo>
                  <a:cubicBezTo>
                    <a:pt x="68213" y="4674"/>
                    <a:pt x="48914" y="1"/>
                    <a:pt x="28986" y="1"/>
                  </a:cubicBezTo>
                  <a:close/>
                </a:path>
              </a:pathLst>
            </a:custGeom>
            <a:solidFill>
              <a:srgbClr val="CEC4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2758025" y="3155000"/>
              <a:ext cx="2126375" cy="1371375"/>
            </a:xfrm>
            <a:custGeom>
              <a:avLst/>
              <a:gdLst/>
              <a:ahLst/>
              <a:cxnLst/>
              <a:rect l="l" t="t" r="r" b="b"/>
              <a:pathLst>
                <a:path w="85055" h="54855" extrusionOk="0">
                  <a:moveTo>
                    <a:pt x="27387" y="1"/>
                  </a:moveTo>
                  <a:cubicBezTo>
                    <a:pt x="19225" y="1"/>
                    <a:pt x="9920" y="1377"/>
                    <a:pt x="1" y="5317"/>
                  </a:cubicBezTo>
                  <a:lnTo>
                    <a:pt x="30143" y="50647"/>
                  </a:lnTo>
                  <a:cubicBezTo>
                    <a:pt x="30143" y="50647"/>
                    <a:pt x="45395" y="46206"/>
                    <a:pt x="60291" y="46206"/>
                  </a:cubicBezTo>
                  <a:cubicBezTo>
                    <a:pt x="70268" y="46206"/>
                    <a:pt x="80087" y="48199"/>
                    <a:pt x="85054" y="54854"/>
                  </a:cubicBezTo>
                  <a:lnTo>
                    <a:pt x="59117" y="7420"/>
                  </a:lnTo>
                  <a:cubicBezTo>
                    <a:pt x="59117" y="7420"/>
                    <a:pt x="46333" y="1"/>
                    <a:pt x="27387" y="1"/>
                  </a:cubicBezTo>
                  <a:close/>
                </a:path>
              </a:pathLst>
            </a:custGeom>
            <a:solidFill>
              <a:srgbClr val="DED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2828125" y="2890350"/>
              <a:ext cx="2032900" cy="1577600"/>
            </a:xfrm>
            <a:custGeom>
              <a:avLst/>
              <a:gdLst/>
              <a:ahLst/>
              <a:cxnLst/>
              <a:rect l="l" t="t" r="r" b="b"/>
              <a:pathLst>
                <a:path w="81316" h="63104" extrusionOk="0">
                  <a:moveTo>
                    <a:pt x="22027" y="0"/>
                  </a:moveTo>
                  <a:cubicBezTo>
                    <a:pt x="15685" y="0"/>
                    <a:pt x="8368" y="1132"/>
                    <a:pt x="0" y="3986"/>
                  </a:cubicBezTo>
                  <a:lnTo>
                    <a:pt x="30843" y="50018"/>
                  </a:lnTo>
                  <a:lnTo>
                    <a:pt x="35751" y="48850"/>
                  </a:lnTo>
                  <a:cubicBezTo>
                    <a:pt x="35751" y="48850"/>
                    <a:pt x="42500" y="44933"/>
                    <a:pt x="51683" y="44933"/>
                  </a:cubicBezTo>
                  <a:cubicBezTo>
                    <a:pt x="60583" y="44933"/>
                    <a:pt x="71770" y="48612"/>
                    <a:pt x="81316" y="63104"/>
                  </a:cubicBezTo>
                  <a:lnTo>
                    <a:pt x="56313" y="16604"/>
                  </a:lnTo>
                  <a:cubicBezTo>
                    <a:pt x="56313" y="16604"/>
                    <a:pt x="46321" y="0"/>
                    <a:pt x="22027" y="0"/>
                  </a:cubicBezTo>
                  <a:close/>
                </a:path>
              </a:pathLst>
            </a:custGeom>
            <a:solidFill>
              <a:srgbClr val="E1DD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4235950" y="2797225"/>
              <a:ext cx="1840125" cy="1705775"/>
            </a:xfrm>
            <a:custGeom>
              <a:avLst/>
              <a:gdLst/>
              <a:ahLst/>
              <a:cxnLst/>
              <a:rect l="l" t="t" r="r" b="b"/>
              <a:pathLst>
                <a:path w="73605" h="68231" extrusionOk="0">
                  <a:moveTo>
                    <a:pt x="41778" y="0"/>
                  </a:moveTo>
                  <a:cubicBezTo>
                    <a:pt x="40344" y="0"/>
                    <a:pt x="7997" y="224"/>
                    <a:pt x="0" y="20329"/>
                  </a:cubicBezTo>
                  <a:lnTo>
                    <a:pt x="25937" y="68230"/>
                  </a:lnTo>
                  <a:cubicBezTo>
                    <a:pt x="25937" y="68230"/>
                    <a:pt x="41095" y="40349"/>
                    <a:pt x="64879" y="40349"/>
                  </a:cubicBezTo>
                  <a:cubicBezTo>
                    <a:pt x="67672" y="40349"/>
                    <a:pt x="70584" y="40733"/>
                    <a:pt x="73605" y="41592"/>
                  </a:cubicBezTo>
                  <a:lnTo>
                    <a:pt x="41827" y="1"/>
                  </a:lnTo>
                  <a:cubicBezTo>
                    <a:pt x="41827" y="1"/>
                    <a:pt x="41810" y="0"/>
                    <a:pt x="41778" y="0"/>
                  </a:cubicBezTo>
                  <a:close/>
                </a:path>
              </a:pathLst>
            </a:custGeom>
            <a:solidFill>
              <a:srgbClr val="ECE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2495125" y="3869575"/>
              <a:ext cx="2839075" cy="1457100"/>
            </a:xfrm>
            <a:custGeom>
              <a:avLst/>
              <a:gdLst/>
              <a:ahLst/>
              <a:cxnLst/>
              <a:rect l="l" t="t" r="r" b="b"/>
              <a:pathLst>
                <a:path w="113563" h="58284" extrusionOk="0">
                  <a:moveTo>
                    <a:pt x="3506" y="1"/>
                  </a:moveTo>
                  <a:lnTo>
                    <a:pt x="1" y="801"/>
                  </a:lnTo>
                  <a:lnTo>
                    <a:pt x="29911" y="58284"/>
                  </a:lnTo>
                  <a:lnTo>
                    <a:pt x="83186" y="35384"/>
                  </a:lnTo>
                  <a:lnTo>
                    <a:pt x="85289" y="40057"/>
                  </a:lnTo>
                  <a:lnTo>
                    <a:pt x="113563" y="31879"/>
                  </a:lnTo>
                  <a:lnTo>
                    <a:pt x="111856" y="29320"/>
                  </a:lnTo>
                  <a:lnTo>
                    <a:pt x="86467" y="37366"/>
                  </a:lnTo>
                  <a:lnTo>
                    <a:pt x="83186" y="31879"/>
                  </a:lnTo>
                  <a:lnTo>
                    <a:pt x="31972" y="54319"/>
                  </a:lnTo>
                  <a:lnTo>
                    <a:pt x="3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5240700" y="4526350"/>
              <a:ext cx="1355275" cy="111950"/>
            </a:xfrm>
            <a:custGeom>
              <a:avLst/>
              <a:gdLst/>
              <a:ahLst/>
              <a:cxnLst/>
              <a:rect l="l" t="t" r="r" b="b"/>
              <a:pathLst>
                <a:path w="54211" h="4478" extrusionOk="0">
                  <a:moveTo>
                    <a:pt x="0" y="0"/>
                  </a:moveTo>
                  <a:lnTo>
                    <a:pt x="1196" y="1792"/>
                  </a:lnTo>
                  <a:lnTo>
                    <a:pt x="54211" y="4477"/>
                  </a:lnTo>
                  <a:lnTo>
                    <a:pt x="54211" y="1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4462525" y="3048825"/>
              <a:ext cx="842950" cy="477425"/>
            </a:xfrm>
            <a:custGeom>
              <a:avLst/>
              <a:gdLst/>
              <a:ahLst/>
              <a:cxnLst/>
              <a:rect l="l" t="t" r="r" b="b"/>
              <a:pathLst>
                <a:path w="33718" h="19097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2"/>
                    <a:pt x="27799" y="879"/>
                  </a:cubicBezTo>
                  <a:cubicBezTo>
                    <a:pt x="25996" y="1258"/>
                    <a:pt x="23862" y="1781"/>
                    <a:pt x="21524" y="2481"/>
                  </a:cubicBezTo>
                  <a:cubicBezTo>
                    <a:pt x="19188" y="3179"/>
                    <a:pt x="16647" y="4065"/>
                    <a:pt x="14066" y="5215"/>
                  </a:cubicBezTo>
                  <a:cubicBezTo>
                    <a:pt x="11483" y="6354"/>
                    <a:pt x="9112" y="7668"/>
                    <a:pt x="7116" y="9109"/>
                  </a:cubicBezTo>
                  <a:cubicBezTo>
                    <a:pt x="5117" y="10540"/>
                    <a:pt x="3499" y="12103"/>
                    <a:pt x="2385" y="13607"/>
                  </a:cubicBezTo>
                  <a:cubicBezTo>
                    <a:pt x="1266" y="15111"/>
                    <a:pt x="653" y="16518"/>
                    <a:pt x="342" y="17510"/>
                  </a:cubicBezTo>
                  <a:cubicBezTo>
                    <a:pt x="66" y="18516"/>
                    <a:pt x="0" y="19086"/>
                    <a:pt x="50" y="19096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5"/>
                    <a:pt x="661" y="17625"/>
                  </a:cubicBezTo>
                  <a:cubicBezTo>
                    <a:pt x="1062" y="16696"/>
                    <a:pt x="1734" y="15387"/>
                    <a:pt x="2873" y="13988"/>
                  </a:cubicBezTo>
                  <a:cubicBezTo>
                    <a:pt x="5126" y="11158"/>
                    <a:pt x="9326" y="8225"/>
                    <a:pt x="14422" y="6014"/>
                  </a:cubicBezTo>
                  <a:cubicBezTo>
                    <a:pt x="19509" y="3757"/>
                    <a:pt x="24403" y="2402"/>
                    <a:pt x="27939" y="1482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4531575" y="3153500"/>
              <a:ext cx="842950" cy="477400"/>
            </a:xfrm>
            <a:custGeom>
              <a:avLst/>
              <a:gdLst/>
              <a:ahLst/>
              <a:cxnLst/>
              <a:rect l="l" t="t" r="r" b="b"/>
              <a:pathLst>
                <a:path w="33718" h="19096" extrusionOk="0">
                  <a:moveTo>
                    <a:pt x="33503" y="1"/>
                  </a:moveTo>
                  <a:cubicBezTo>
                    <a:pt x="33254" y="1"/>
                    <a:pt x="32774" y="41"/>
                    <a:pt x="32096" y="129"/>
                  </a:cubicBezTo>
                  <a:cubicBezTo>
                    <a:pt x="31074" y="261"/>
                    <a:pt x="29602" y="502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9"/>
                    <a:pt x="16648" y="4064"/>
                    <a:pt x="14066" y="5215"/>
                  </a:cubicBezTo>
                  <a:cubicBezTo>
                    <a:pt x="11483" y="6353"/>
                    <a:pt x="9113" y="7669"/>
                    <a:pt x="7117" y="9108"/>
                  </a:cubicBezTo>
                  <a:cubicBezTo>
                    <a:pt x="5117" y="10540"/>
                    <a:pt x="3500" y="12103"/>
                    <a:pt x="2387" y="13608"/>
                  </a:cubicBezTo>
                  <a:cubicBezTo>
                    <a:pt x="1266" y="15112"/>
                    <a:pt x="653" y="16518"/>
                    <a:pt x="342" y="17510"/>
                  </a:cubicBezTo>
                  <a:cubicBezTo>
                    <a:pt x="66" y="18515"/>
                    <a:pt x="0" y="19086"/>
                    <a:pt x="50" y="19095"/>
                  </a:cubicBezTo>
                  <a:cubicBezTo>
                    <a:pt x="51" y="19096"/>
                    <a:pt x="52" y="19096"/>
                    <a:pt x="53" y="19096"/>
                  </a:cubicBezTo>
                  <a:cubicBezTo>
                    <a:pt x="124" y="19096"/>
                    <a:pt x="302" y="18554"/>
                    <a:pt x="661" y="17626"/>
                  </a:cubicBezTo>
                  <a:cubicBezTo>
                    <a:pt x="1062" y="16695"/>
                    <a:pt x="1734" y="15387"/>
                    <a:pt x="2873" y="13987"/>
                  </a:cubicBezTo>
                  <a:cubicBezTo>
                    <a:pt x="5126" y="11158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7" y="152"/>
                    <a:pt x="33698" y="31"/>
                  </a:cubicBezTo>
                  <a:cubicBezTo>
                    <a:pt x="33696" y="11"/>
                    <a:pt x="33629" y="1"/>
                    <a:pt x="33503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4613200" y="32869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500" y="1"/>
                  </a:moveTo>
                  <a:cubicBezTo>
                    <a:pt x="33250" y="1"/>
                    <a:pt x="32771" y="41"/>
                    <a:pt x="32096" y="129"/>
                  </a:cubicBezTo>
                  <a:cubicBezTo>
                    <a:pt x="31074" y="262"/>
                    <a:pt x="29602" y="501"/>
                    <a:pt x="27799" y="880"/>
                  </a:cubicBezTo>
                  <a:cubicBezTo>
                    <a:pt x="25996" y="1257"/>
                    <a:pt x="23862" y="1781"/>
                    <a:pt x="21525" y="2480"/>
                  </a:cubicBezTo>
                  <a:cubicBezTo>
                    <a:pt x="19188" y="3178"/>
                    <a:pt x="16647" y="4065"/>
                    <a:pt x="14066" y="5215"/>
                  </a:cubicBezTo>
                  <a:cubicBezTo>
                    <a:pt x="11483" y="6353"/>
                    <a:pt x="9112" y="7668"/>
                    <a:pt x="7116" y="9108"/>
                  </a:cubicBezTo>
                  <a:cubicBezTo>
                    <a:pt x="5117" y="10540"/>
                    <a:pt x="3499" y="12103"/>
                    <a:pt x="2385" y="13608"/>
                  </a:cubicBezTo>
                  <a:cubicBezTo>
                    <a:pt x="1266" y="15111"/>
                    <a:pt x="653" y="16518"/>
                    <a:pt x="341" y="17509"/>
                  </a:cubicBezTo>
                  <a:cubicBezTo>
                    <a:pt x="66" y="18515"/>
                    <a:pt x="0" y="19087"/>
                    <a:pt x="50" y="19095"/>
                  </a:cubicBezTo>
                  <a:cubicBezTo>
                    <a:pt x="51" y="19095"/>
                    <a:pt x="52" y="19095"/>
                    <a:pt x="53" y="19095"/>
                  </a:cubicBezTo>
                  <a:cubicBezTo>
                    <a:pt x="123" y="19095"/>
                    <a:pt x="302" y="18553"/>
                    <a:pt x="661" y="17626"/>
                  </a:cubicBezTo>
                  <a:cubicBezTo>
                    <a:pt x="1061" y="16695"/>
                    <a:pt x="1734" y="15387"/>
                    <a:pt x="2873" y="13987"/>
                  </a:cubicBezTo>
                  <a:cubicBezTo>
                    <a:pt x="5126" y="11157"/>
                    <a:pt x="9326" y="8226"/>
                    <a:pt x="14422" y="6013"/>
                  </a:cubicBezTo>
                  <a:cubicBezTo>
                    <a:pt x="19510" y="3757"/>
                    <a:pt x="24403" y="2403"/>
                    <a:pt x="27939" y="1481"/>
                  </a:cubicBezTo>
                  <a:cubicBezTo>
                    <a:pt x="31488" y="579"/>
                    <a:pt x="33716" y="153"/>
                    <a:pt x="33698" y="32"/>
                  </a:cubicBezTo>
                  <a:cubicBezTo>
                    <a:pt x="33696" y="11"/>
                    <a:pt x="33628" y="1"/>
                    <a:pt x="33500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4710000" y="3411025"/>
              <a:ext cx="842925" cy="477425"/>
            </a:xfrm>
            <a:custGeom>
              <a:avLst/>
              <a:gdLst/>
              <a:ahLst/>
              <a:cxnLst/>
              <a:rect l="l" t="t" r="r" b="b"/>
              <a:pathLst>
                <a:path w="33717" h="19097" extrusionOk="0">
                  <a:moveTo>
                    <a:pt x="33500" y="0"/>
                  </a:moveTo>
                  <a:cubicBezTo>
                    <a:pt x="33250" y="0"/>
                    <a:pt x="32771" y="41"/>
                    <a:pt x="32095" y="129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6"/>
                    <a:pt x="23861" y="1781"/>
                    <a:pt x="21525" y="2479"/>
                  </a:cubicBezTo>
                  <a:cubicBezTo>
                    <a:pt x="19187" y="3178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8"/>
                  </a:cubicBezTo>
                  <a:cubicBezTo>
                    <a:pt x="5117" y="10539"/>
                    <a:pt x="3499" y="12102"/>
                    <a:pt x="2386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5"/>
                    <a:pt x="1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1" y="17625"/>
                  </a:cubicBezTo>
                  <a:cubicBezTo>
                    <a:pt x="1061" y="16694"/>
                    <a:pt x="1735" y="15386"/>
                    <a:pt x="2873" y="13987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9" y="3756"/>
                    <a:pt x="24402" y="2402"/>
                    <a:pt x="27938" y="1481"/>
                  </a:cubicBezTo>
                  <a:cubicBezTo>
                    <a:pt x="31488" y="578"/>
                    <a:pt x="33716" y="152"/>
                    <a:pt x="33699" y="31"/>
                  </a:cubicBezTo>
                  <a:cubicBezTo>
                    <a:pt x="33696" y="11"/>
                    <a:pt x="33628" y="0"/>
                    <a:pt x="33500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4818875" y="3553700"/>
              <a:ext cx="842925" cy="477400"/>
            </a:xfrm>
            <a:custGeom>
              <a:avLst/>
              <a:gdLst/>
              <a:ahLst/>
              <a:cxnLst/>
              <a:rect l="l" t="t" r="r" b="b"/>
              <a:pathLst>
                <a:path w="33717" h="19096" extrusionOk="0">
                  <a:moveTo>
                    <a:pt x="33499" y="0"/>
                  </a:moveTo>
                  <a:cubicBezTo>
                    <a:pt x="33250" y="0"/>
                    <a:pt x="32771" y="41"/>
                    <a:pt x="32095" y="128"/>
                  </a:cubicBezTo>
                  <a:cubicBezTo>
                    <a:pt x="31074" y="261"/>
                    <a:pt x="29602" y="501"/>
                    <a:pt x="27798" y="879"/>
                  </a:cubicBezTo>
                  <a:cubicBezTo>
                    <a:pt x="25996" y="1257"/>
                    <a:pt x="23861" y="1780"/>
                    <a:pt x="21525" y="2479"/>
                  </a:cubicBezTo>
                  <a:cubicBezTo>
                    <a:pt x="19187" y="3179"/>
                    <a:pt x="16647" y="4065"/>
                    <a:pt x="14066" y="5214"/>
                  </a:cubicBezTo>
                  <a:cubicBezTo>
                    <a:pt x="11483" y="6352"/>
                    <a:pt x="9112" y="7668"/>
                    <a:pt x="7116" y="9109"/>
                  </a:cubicBezTo>
                  <a:cubicBezTo>
                    <a:pt x="5117" y="10539"/>
                    <a:pt x="3499" y="12102"/>
                    <a:pt x="2385" y="13607"/>
                  </a:cubicBezTo>
                  <a:cubicBezTo>
                    <a:pt x="1266" y="15111"/>
                    <a:pt x="653" y="16517"/>
                    <a:pt x="341" y="17509"/>
                  </a:cubicBezTo>
                  <a:cubicBezTo>
                    <a:pt x="66" y="18514"/>
                    <a:pt x="0" y="19086"/>
                    <a:pt x="49" y="19096"/>
                  </a:cubicBezTo>
                  <a:cubicBezTo>
                    <a:pt x="50" y="19096"/>
                    <a:pt x="51" y="19096"/>
                    <a:pt x="52" y="19096"/>
                  </a:cubicBezTo>
                  <a:cubicBezTo>
                    <a:pt x="123" y="19096"/>
                    <a:pt x="302" y="18554"/>
                    <a:pt x="660" y="17625"/>
                  </a:cubicBezTo>
                  <a:cubicBezTo>
                    <a:pt x="1061" y="16695"/>
                    <a:pt x="1734" y="15387"/>
                    <a:pt x="2873" y="13986"/>
                  </a:cubicBezTo>
                  <a:cubicBezTo>
                    <a:pt x="5126" y="11157"/>
                    <a:pt x="9326" y="8225"/>
                    <a:pt x="14421" y="6013"/>
                  </a:cubicBezTo>
                  <a:cubicBezTo>
                    <a:pt x="19508" y="3756"/>
                    <a:pt x="24402" y="2402"/>
                    <a:pt x="27938" y="1482"/>
                  </a:cubicBezTo>
                  <a:cubicBezTo>
                    <a:pt x="31488" y="579"/>
                    <a:pt x="33716" y="152"/>
                    <a:pt x="33698" y="31"/>
                  </a:cubicBezTo>
                  <a:cubicBezTo>
                    <a:pt x="33695" y="11"/>
                    <a:pt x="33627" y="0"/>
                    <a:pt x="3349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3409700" y="3391025"/>
              <a:ext cx="901025" cy="165050"/>
            </a:xfrm>
            <a:custGeom>
              <a:avLst/>
              <a:gdLst/>
              <a:ahLst/>
              <a:cxnLst/>
              <a:rect l="l" t="t" r="r" b="b"/>
              <a:pathLst>
                <a:path w="36041" h="6602" extrusionOk="0">
                  <a:moveTo>
                    <a:pt x="15454" y="1"/>
                  </a:moveTo>
                  <a:cubicBezTo>
                    <a:pt x="13909" y="1"/>
                    <a:pt x="12426" y="91"/>
                    <a:pt x="11038" y="242"/>
                  </a:cubicBezTo>
                  <a:cubicBezTo>
                    <a:pt x="9911" y="403"/>
                    <a:pt x="8839" y="535"/>
                    <a:pt x="7854" y="772"/>
                  </a:cubicBezTo>
                  <a:cubicBezTo>
                    <a:pt x="7361" y="883"/>
                    <a:pt x="6880" y="966"/>
                    <a:pt x="6428" y="1091"/>
                  </a:cubicBezTo>
                  <a:lnTo>
                    <a:pt x="5131" y="1461"/>
                  </a:lnTo>
                  <a:cubicBezTo>
                    <a:pt x="4299" y="1677"/>
                    <a:pt x="3579" y="1976"/>
                    <a:pt x="2939" y="2206"/>
                  </a:cubicBezTo>
                  <a:cubicBezTo>
                    <a:pt x="2621" y="2327"/>
                    <a:pt x="2322" y="2431"/>
                    <a:pt x="2054" y="2545"/>
                  </a:cubicBezTo>
                  <a:lnTo>
                    <a:pt x="1330" y="2883"/>
                  </a:lnTo>
                  <a:cubicBezTo>
                    <a:pt x="465" y="3293"/>
                    <a:pt x="1" y="3546"/>
                    <a:pt x="26" y="3601"/>
                  </a:cubicBezTo>
                  <a:cubicBezTo>
                    <a:pt x="31" y="3612"/>
                    <a:pt x="46" y="3617"/>
                    <a:pt x="73" y="3617"/>
                  </a:cubicBezTo>
                  <a:cubicBezTo>
                    <a:pt x="392" y="3617"/>
                    <a:pt x="2271" y="2824"/>
                    <a:pt x="5295" y="2058"/>
                  </a:cubicBezTo>
                  <a:lnTo>
                    <a:pt x="6582" y="1748"/>
                  </a:lnTo>
                  <a:cubicBezTo>
                    <a:pt x="7030" y="1642"/>
                    <a:pt x="7506" y="1577"/>
                    <a:pt x="7992" y="1484"/>
                  </a:cubicBezTo>
                  <a:cubicBezTo>
                    <a:pt x="8963" y="1281"/>
                    <a:pt x="10019" y="1179"/>
                    <a:pt x="11124" y="1042"/>
                  </a:cubicBezTo>
                  <a:cubicBezTo>
                    <a:pt x="12393" y="930"/>
                    <a:pt x="13739" y="863"/>
                    <a:pt x="15139" y="863"/>
                  </a:cubicBezTo>
                  <a:cubicBezTo>
                    <a:pt x="16185" y="863"/>
                    <a:pt x="17262" y="901"/>
                    <a:pt x="18359" y="985"/>
                  </a:cubicBezTo>
                  <a:cubicBezTo>
                    <a:pt x="20918" y="1213"/>
                    <a:pt x="23327" y="1676"/>
                    <a:pt x="25481" y="2235"/>
                  </a:cubicBezTo>
                  <a:cubicBezTo>
                    <a:pt x="26549" y="2553"/>
                    <a:pt x="27573" y="2827"/>
                    <a:pt x="28497" y="3188"/>
                  </a:cubicBezTo>
                  <a:cubicBezTo>
                    <a:pt x="28962" y="3360"/>
                    <a:pt x="29420" y="3502"/>
                    <a:pt x="29845" y="3680"/>
                  </a:cubicBezTo>
                  <a:lnTo>
                    <a:pt x="31064" y="4198"/>
                  </a:lnTo>
                  <a:cubicBezTo>
                    <a:pt x="33991" y="5485"/>
                    <a:pt x="35728" y="6601"/>
                    <a:pt x="35978" y="6601"/>
                  </a:cubicBezTo>
                  <a:cubicBezTo>
                    <a:pt x="35992" y="6601"/>
                    <a:pt x="36001" y="6598"/>
                    <a:pt x="36006" y="6590"/>
                  </a:cubicBezTo>
                  <a:cubicBezTo>
                    <a:pt x="36040" y="6539"/>
                    <a:pt x="35624" y="6214"/>
                    <a:pt x="34836" y="5665"/>
                  </a:cubicBezTo>
                  <a:lnTo>
                    <a:pt x="34179" y="5213"/>
                  </a:lnTo>
                  <a:cubicBezTo>
                    <a:pt x="33933" y="5057"/>
                    <a:pt x="33655" y="4905"/>
                    <a:pt x="33361" y="4733"/>
                  </a:cubicBezTo>
                  <a:cubicBezTo>
                    <a:pt x="32768" y="4400"/>
                    <a:pt x="32107" y="3986"/>
                    <a:pt x="31322" y="3637"/>
                  </a:cubicBezTo>
                  <a:lnTo>
                    <a:pt x="30104" y="3057"/>
                  </a:lnTo>
                  <a:cubicBezTo>
                    <a:pt x="29680" y="2860"/>
                    <a:pt x="29218" y="2698"/>
                    <a:pt x="28750" y="2508"/>
                  </a:cubicBezTo>
                  <a:cubicBezTo>
                    <a:pt x="27818" y="2111"/>
                    <a:pt x="26782" y="1805"/>
                    <a:pt x="25698" y="1460"/>
                  </a:cubicBezTo>
                  <a:cubicBezTo>
                    <a:pt x="23509" y="844"/>
                    <a:pt x="21048" y="346"/>
                    <a:pt x="18430" y="115"/>
                  </a:cubicBezTo>
                  <a:cubicBezTo>
                    <a:pt x="17419" y="36"/>
                    <a:pt x="16424" y="1"/>
                    <a:pt x="15454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3488250" y="3503125"/>
              <a:ext cx="860850" cy="144675"/>
            </a:xfrm>
            <a:custGeom>
              <a:avLst/>
              <a:gdLst/>
              <a:ahLst/>
              <a:cxnLst/>
              <a:rect l="l" t="t" r="r" b="b"/>
              <a:pathLst>
                <a:path w="34434" h="5787" extrusionOk="0">
                  <a:moveTo>
                    <a:pt x="13847" y="1"/>
                  </a:moveTo>
                  <a:cubicBezTo>
                    <a:pt x="10245" y="1"/>
                    <a:pt x="7027" y="623"/>
                    <a:pt x="4689" y="1487"/>
                  </a:cubicBezTo>
                  <a:cubicBezTo>
                    <a:pt x="3143" y="2045"/>
                    <a:pt x="1954" y="2644"/>
                    <a:pt x="1175" y="3124"/>
                  </a:cubicBezTo>
                  <a:cubicBezTo>
                    <a:pt x="394" y="3601"/>
                    <a:pt x="1" y="3921"/>
                    <a:pt x="29" y="3966"/>
                  </a:cubicBezTo>
                  <a:cubicBezTo>
                    <a:pt x="34" y="3974"/>
                    <a:pt x="44" y="3978"/>
                    <a:pt x="59" y="3978"/>
                  </a:cubicBezTo>
                  <a:cubicBezTo>
                    <a:pt x="310" y="3978"/>
                    <a:pt x="1992" y="2956"/>
                    <a:pt x="4882" y="2076"/>
                  </a:cubicBezTo>
                  <a:cubicBezTo>
                    <a:pt x="7128" y="1368"/>
                    <a:pt x="10139" y="857"/>
                    <a:pt x="13514" y="857"/>
                  </a:cubicBezTo>
                  <a:cubicBezTo>
                    <a:pt x="14721" y="857"/>
                    <a:pt x="15975" y="922"/>
                    <a:pt x="17256" y="1067"/>
                  </a:cubicBezTo>
                  <a:cubicBezTo>
                    <a:pt x="22124" y="1617"/>
                    <a:pt x="26389" y="2998"/>
                    <a:pt x="29430" y="4062"/>
                  </a:cubicBezTo>
                  <a:cubicBezTo>
                    <a:pt x="32259" y="5066"/>
                    <a:pt x="34067" y="5786"/>
                    <a:pt x="34352" y="5786"/>
                  </a:cubicBezTo>
                  <a:cubicBezTo>
                    <a:pt x="34373" y="5786"/>
                    <a:pt x="34386" y="5782"/>
                    <a:pt x="34390" y="5773"/>
                  </a:cubicBezTo>
                  <a:cubicBezTo>
                    <a:pt x="34434" y="5674"/>
                    <a:pt x="32661" y="4721"/>
                    <a:pt x="29649" y="3484"/>
                  </a:cubicBezTo>
                  <a:cubicBezTo>
                    <a:pt x="26643" y="2265"/>
                    <a:pt x="22338" y="761"/>
                    <a:pt x="17352" y="198"/>
                  </a:cubicBezTo>
                  <a:cubicBezTo>
                    <a:pt x="16156" y="62"/>
                    <a:pt x="14982" y="1"/>
                    <a:pt x="13847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3582425" y="3634025"/>
              <a:ext cx="834900" cy="139050"/>
            </a:xfrm>
            <a:custGeom>
              <a:avLst/>
              <a:gdLst/>
              <a:ahLst/>
              <a:cxnLst/>
              <a:rect l="l" t="t" r="r" b="b"/>
              <a:pathLst>
                <a:path w="33396" h="5562" extrusionOk="0">
                  <a:moveTo>
                    <a:pt x="16092" y="1"/>
                  </a:moveTo>
                  <a:cubicBezTo>
                    <a:pt x="11462" y="1"/>
                    <a:pt x="7357" y="1083"/>
                    <a:pt x="4556" y="2250"/>
                  </a:cubicBezTo>
                  <a:cubicBezTo>
                    <a:pt x="3073" y="2859"/>
                    <a:pt x="1924" y="3463"/>
                    <a:pt x="1159" y="3926"/>
                  </a:cubicBezTo>
                  <a:cubicBezTo>
                    <a:pt x="394" y="4388"/>
                    <a:pt x="0" y="4689"/>
                    <a:pt x="29" y="4738"/>
                  </a:cubicBezTo>
                  <a:cubicBezTo>
                    <a:pt x="33" y="4746"/>
                    <a:pt x="43" y="4750"/>
                    <a:pt x="59" y="4750"/>
                  </a:cubicBezTo>
                  <a:cubicBezTo>
                    <a:pt x="311" y="4750"/>
                    <a:pt x="1987" y="3817"/>
                    <a:pt x="4775" y="2827"/>
                  </a:cubicBezTo>
                  <a:cubicBezTo>
                    <a:pt x="7566" y="1827"/>
                    <a:pt x="11553" y="874"/>
                    <a:pt x="16028" y="874"/>
                  </a:cubicBezTo>
                  <a:cubicBezTo>
                    <a:pt x="16284" y="874"/>
                    <a:pt x="16542" y="877"/>
                    <a:pt x="16802" y="884"/>
                  </a:cubicBezTo>
                  <a:cubicBezTo>
                    <a:pt x="21590" y="999"/>
                    <a:pt x="25823" y="2212"/>
                    <a:pt x="28718" y="3412"/>
                  </a:cubicBezTo>
                  <a:cubicBezTo>
                    <a:pt x="31472" y="4543"/>
                    <a:pt x="33103" y="5562"/>
                    <a:pt x="33338" y="5562"/>
                  </a:cubicBezTo>
                  <a:cubicBezTo>
                    <a:pt x="33352" y="5562"/>
                    <a:pt x="33361" y="5559"/>
                    <a:pt x="33365" y="5552"/>
                  </a:cubicBezTo>
                  <a:cubicBezTo>
                    <a:pt x="33396" y="5505"/>
                    <a:pt x="33016" y="5188"/>
                    <a:pt x="32275" y="4686"/>
                  </a:cubicBezTo>
                  <a:cubicBezTo>
                    <a:pt x="31535" y="4185"/>
                    <a:pt x="30415" y="3528"/>
                    <a:pt x="28965" y="2846"/>
                  </a:cubicBezTo>
                  <a:cubicBezTo>
                    <a:pt x="26081" y="1477"/>
                    <a:pt x="21750" y="128"/>
                    <a:pt x="16823" y="10"/>
                  </a:cubicBezTo>
                  <a:cubicBezTo>
                    <a:pt x="16578" y="4"/>
                    <a:pt x="16334" y="1"/>
                    <a:pt x="16092" y="1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3329425" y="3244275"/>
              <a:ext cx="869925" cy="170050"/>
            </a:xfrm>
            <a:custGeom>
              <a:avLst/>
              <a:gdLst/>
              <a:ahLst/>
              <a:cxnLst/>
              <a:rect l="l" t="t" r="r" b="b"/>
              <a:pathLst>
                <a:path w="34797" h="6802" extrusionOk="0">
                  <a:moveTo>
                    <a:pt x="16833" y="0"/>
                  </a:moveTo>
                  <a:cubicBezTo>
                    <a:pt x="14647" y="0"/>
                    <a:pt x="12574" y="280"/>
                    <a:pt x="10704" y="646"/>
                  </a:cubicBezTo>
                  <a:cubicBezTo>
                    <a:pt x="8538" y="1087"/>
                    <a:pt x="6632" y="1640"/>
                    <a:pt x="5051" y="2147"/>
                  </a:cubicBezTo>
                  <a:cubicBezTo>
                    <a:pt x="1894" y="3180"/>
                    <a:pt x="0" y="3965"/>
                    <a:pt x="35" y="4070"/>
                  </a:cubicBezTo>
                  <a:cubicBezTo>
                    <a:pt x="38" y="4081"/>
                    <a:pt x="58" y="4086"/>
                    <a:pt x="93" y="4086"/>
                  </a:cubicBezTo>
                  <a:cubicBezTo>
                    <a:pt x="443" y="4086"/>
                    <a:pt x="2334" y="3536"/>
                    <a:pt x="5227" y="2740"/>
                  </a:cubicBezTo>
                  <a:cubicBezTo>
                    <a:pt x="8178" y="1966"/>
                    <a:pt x="12241" y="876"/>
                    <a:pt x="16804" y="876"/>
                  </a:cubicBezTo>
                  <a:cubicBezTo>
                    <a:pt x="17147" y="876"/>
                    <a:pt x="17493" y="882"/>
                    <a:pt x="17842" y="895"/>
                  </a:cubicBezTo>
                  <a:cubicBezTo>
                    <a:pt x="20323" y="984"/>
                    <a:pt x="22655" y="1478"/>
                    <a:pt x="24709" y="2135"/>
                  </a:cubicBezTo>
                  <a:cubicBezTo>
                    <a:pt x="26769" y="2785"/>
                    <a:pt x="28554" y="3593"/>
                    <a:pt x="30029" y="4314"/>
                  </a:cubicBezTo>
                  <a:cubicBezTo>
                    <a:pt x="32823" y="5713"/>
                    <a:pt x="34513" y="6802"/>
                    <a:pt x="34742" y="6802"/>
                  </a:cubicBezTo>
                  <a:cubicBezTo>
                    <a:pt x="34754" y="6802"/>
                    <a:pt x="34762" y="6799"/>
                    <a:pt x="34766" y="6793"/>
                  </a:cubicBezTo>
                  <a:cubicBezTo>
                    <a:pt x="34797" y="6745"/>
                    <a:pt x="34406" y="6407"/>
                    <a:pt x="33651" y="5865"/>
                  </a:cubicBezTo>
                  <a:cubicBezTo>
                    <a:pt x="32895" y="5323"/>
                    <a:pt x="31774" y="4576"/>
                    <a:pt x="30315" y="3767"/>
                  </a:cubicBezTo>
                  <a:cubicBezTo>
                    <a:pt x="28856" y="2964"/>
                    <a:pt x="27063" y="2081"/>
                    <a:pt x="24960" y="1370"/>
                  </a:cubicBezTo>
                  <a:cubicBezTo>
                    <a:pt x="22866" y="653"/>
                    <a:pt x="20449" y="113"/>
                    <a:pt x="17876" y="22"/>
                  </a:cubicBezTo>
                  <a:cubicBezTo>
                    <a:pt x="17526" y="7"/>
                    <a:pt x="17178" y="0"/>
                    <a:pt x="16833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3236825" y="3093175"/>
              <a:ext cx="862450" cy="166775"/>
            </a:xfrm>
            <a:custGeom>
              <a:avLst/>
              <a:gdLst/>
              <a:ahLst/>
              <a:cxnLst/>
              <a:rect l="l" t="t" r="r" b="b"/>
              <a:pathLst>
                <a:path w="34498" h="6671" extrusionOk="0">
                  <a:moveTo>
                    <a:pt x="11997" y="0"/>
                  </a:moveTo>
                  <a:cubicBezTo>
                    <a:pt x="11581" y="0"/>
                    <a:pt x="11173" y="6"/>
                    <a:pt x="10773" y="16"/>
                  </a:cubicBezTo>
                  <a:cubicBezTo>
                    <a:pt x="9695" y="74"/>
                    <a:pt x="8670" y="114"/>
                    <a:pt x="7719" y="240"/>
                  </a:cubicBezTo>
                  <a:cubicBezTo>
                    <a:pt x="7243" y="297"/>
                    <a:pt x="6782" y="334"/>
                    <a:pt x="6343" y="405"/>
                  </a:cubicBezTo>
                  <a:lnTo>
                    <a:pt x="5081" y="618"/>
                  </a:lnTo>
                  <a:cubicBezTo>
                    <a:pt x="4276" y="737"/>
                    <a:pt x="3562" y="928"/>
                    <a:pt x="2934" y="1073"/>
                  </a:cubicBezTo>
                  <a:cubicBezTo>
                    <a:pt x="2393" y="1192"/>
                    <a:pt x="1860" y="1339"/>
                    <a:pt x="1336" y="1513"/>
                  </a:cubicBezTo>
                  <a:cubicBezTo>
                    <a:pt x="469" y="1789"/>
                    <a:pt x="1" y="1968"/>
                    <a:pt x="17" y="2026"/>
                  </a:cubicBezTo>
                  <a:cubicBezTo>
                    <a:pt x="22" y="2044"/>
                    <a:pt x="53" y="2052"/>
                    <a:pt x="109" y="2052"/>
                  </a:cubicBezTo>
                  <a:cubicBezTo>
                    <a:pt x="530" y="2052"/>
                    <a:pt x="2367" y="1603"/>
                    <a:pt x="5176" y="1228"/>
                  </a:cubicBezTo>
                  <a:lnTo>
                    <a:pt x="6426" y="1074"/>
                  </a:lnTo>
                  <a:cubicBezTo>
                    <a:pt x="6860" y="1022"/>
                    <a:pt x="7316" y="1003"/>
                    <a:pt x="7785" y="963"/>
                  </a:cubicBezTo>
                  <a:cubicBezTo>
                    <a:pt x="8725" y="868"/>
                    <a:pt x="9731" y="857"/>
                    <a:pt x="10791" y="822"/>
                  </a:cubicBezTo>
                  <a:cubicBezTo>
                    <a:pt x="10884" y="821"/>
                    <a:pt x="10979" y="821"/>
                    <a:pt x="11073" y="821"/>
                  </a:cubicBezTo>
                  <a:cubicBezTo>
                    <a:pt x="13115" y="821"/>
                    <a:pt x="15344" y="933"/>
                    <a:pt x="17661" y="1233"/>
                  </a:cubicBezTo>
                  <a:cubicBezTo>
                    <a:pt x="20081" y="1570"/>
                    <a:pt x="22355" y="2081"/>
                    <a:pt x="24395" y="2650"/>
                  </a:cubicBezTo>
                  <a:cubicBezTo>
                    <a:pt x="25406" y="2965"/>
                    <a:pt x="26375" y="3241"/>
                    <a:pt x="27255" y="3580"/>
                  </a:cubicBezTo>
                  <a:cubicBezTo>
                    <a:pt x="27698" y="3743"/>
                    <a:pt x="28132" y="3883"/>
                    <a:pt x="28537" y="4047"/>
                  </a:cubicBezTo>
                  <a:lnTo>
                    <a:pt x="29701" y="4527"/>
                  </a:lnTo>
                  <a:cubicBezTo>
                    <a:pt x="32488" y="5704"/>
                    <a:pt x="34184" y="6670"/>
                    <a:pt x="34436" y="6670"/>
                  </a:cubicBezTo>
                  <a:cubicBezTo>
                    <a:pt x="34451" y="6670"/>
                    <a:pt x="34461" y="6666"/>
                    <a:pt x="34466" y="6659"/>
                  </a:cubicBezTo>
                  <a:cubicBezTo>
                    <a:pt x="34498" y="6607"/>
                    <a:pt x="34092" y="6310"/>
                    <a:pt x="33331" y="5816"/>
                  </a:cubicBezTo>
                  <a:cubicBezTo>
                    <a:pt x="32871" y="5509"/>
                    <a:pt x="32396" y="5226"/>
                    <a:pt x="31907" y="4969"/>
                  </a:cubicBezTo>
                  <a:cubicBezTo>
                    <a:pt x="31337" y="4663"/>
                    <a:pt x="30699" y="4291"/>
                    <a:pt x="29955" y="3962"/>
                  </a:cubicBezTo>
                  <a:lnTo>
                    <a:pt x="28795" y="3425"/>
                  </a:lnTo>
                  <a:cubicBezTo>
                    <a:pt x="28390" y="3240"/>
                    <a:pt x="27954" y="3082"/>
                    <a:pt x="27510" y="2902"/>
                  </a:cubicBezTo>
                  <a:cubicBezTo>
                    <a:pt x="26627" y="2528"/>
                    <a:pt x="25649" y="2220"/>
                    <a:pt x="24625" y="1879"/>
                  </a:cubicBezTo>
                  <a:cubicBezTo>
                    <a:pt x="22561" y="1256"/>
                    <a:pt x="20246" y="710"/>
                    <a:pt x="17778" y="367"/>
                  </a:cubicBezTo>
                  <a:cubicBezTo>
                    <a:pt x="15765" y="106"/>
                    <a:pt x="13815" y="0"/>
                    <a:pt x="11997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4387100" y="2966100"/>
              <a:ext cx="834725" cy="406250"/>
            </a:xfrm>
            <a:custGeom>
              <a:avLst/>
              <a:gdLst/>
              <a:ahLst/>
              <a:cxnLst/>
              <a:rect l="l" t="t" r="r" b="b"/>
              <a:pathLst>
                <a:path w="33389" h="16250" extrusionOk="0">
                  <a:moveTo>
                    <a:pt x="32979" y="0"/>
                  </a:moveTo>
                  <a:cubicBezTo>
                    <a:pt x="32725" y="0"/>
                    <a:pt x="32353" y="15"/>
                    <a:pt x="31874" y="42"/>
                  </a:cubicBezTo>
                  <a:cubicBezTo>
                    <a:pt x="31393" y="65"/>
                    <a:pt x="30805" y="110"/>
                    <a:pt x="30127" y="205"/>
                  </a:cubicBezTo>
                  <a:cubicBezTo>
                    <a:pt x="29450" y="295"/>
                    <a:pt x="28672" y="373"/>
                    <a:pt x="27828" y="545"/>
                  </a:cubicBezTo>
                  <a:lnTo>
                    <a:pt x="26497" y="792"/>
                  </a:lnTo>
                  <a:cubicBezTo>
                    <a:pt x="26035" y="882"/>
                    <a:pt x="25561" y="1008"/>
                    <a:pt x="25067" y="1122"/>
                  </a:cubicBezTo>
                  <a:cubicBezTo>
                    <a:pt x="24074" y="1339"/>
                    <a:pt x="23038" y="1658"/>
                    <a:pt x="21943" y="1979"/>
                  </a:cubicBezTo>
                  <a:cubicBezTo>
                    <a:pt x="19769" y="2674"/>
                    <a:pt x="17419" y="3572"/>
                    <a:pt x="15043" y="4715"/>
                  </a:cubicBezTo>
                  <a:cubicBezTo>
                    <a:pt x="12675" y="5878"/>
                    <a:pt x="10516" y="7171"/>
                    <a:pt x="8626" y="8451"/>
                  </a:cubicBezTo>
                  <a:cubicBezTo>
                    <a:pt x="7697" y="9114"/>
                    <a:pt x="6805" y="9732"/>
                    <a:pt x="6023" y="10378"/>
                  </a:cubicBezTo>
                  <a:cubicBezTo>
                    <a:pt x="5628" y="10697"/>
                    <a:pt x="5235" y="10990"/>
                    <a:pt x="4879" y="11300"/>
                  </a:cubicBezTo>
                  <a:lnTo>
                    <a:pt x="3863" y="12193"/>
                  </a:lnTo>
                  <a:cubicBezTo>
                    <a:pt x="3206" y="12750"/>
                    <a:pt x="2664" y="13313"/>
                    <a:pt x="2174" y="13791"/>
                  </a:cubicBezTo>
                  <a:cubicBezTo>
                    <a:pt x="1681" y="14264"/>
                    <a:pt x="1284" y="14700"/>
                    <a:pt x="968" y="15064"/>
                  </a:cubicBezTo>
                  <a:cubicBezTo>
                    <a:pt x="331" y="15786"/>
                    <a:pt x="0" y="16204"/>
                    <a:pt x="44" y="16245"/>
                  </a:cubicBezTo>
                  <a:cubicBezTo>
                    <a:pt x="48" y="16248"/>
                    <a:pt x="52" y="16250"/>
                    <a:pt x="59" y="16250"/>
                  </a:cubicBezTo>
                  <a:cubicBezTo>
                    <a:pt x="248" y="16250"/>
                    <a:pt x="1715" y="14755"/>
                    <a:pt x="4265" y="12662"/>
                  </a:cubicBezTo>
                  <a:lnTo>
                    <a:pt x="5304" y="11823"/>
                  </a:lnTo>
                  <a:cubicBezTo>
                    <a:pt x="5667" y="11532"/>
                    <a:pt x="6064" y="11256"/>
                    <a:pt x="6463" y="10954"/>
                  </a:cubicBezTo>
                  <a:cubicBezTo>
                    <a:pt x="7254" y="10341"/>
                    <a:pt x="8148" y="9754"/>
                    <a:pt x="9075" y="9119"/>
                  </a:cubicBezTo>
                  <a:cubicBezTo>
                    <a:pt x="10961" y="7896"/>
                    <a:pt x="13096" y="6645"/>
                    <a:pt x="15425" y="5500"/>
                  </a:cubicBezTo>
                  <a:cubicBezTo>
                    <a:pt x="17762" y="4377"/>
                    <a:pt x="20063" y="3471"/>
                    <a:pt x="22191" y="2744"/>
                  </a:cubicBezTo>
                  <a:cubicBezTo>
                    <a:pt x="23263" y="2407"/>
                    <a:pt x="24277" y="2067"/>
                    <a:pt x="25247" y="1824"/>
                  </a:cubicBezTo>
                  <a:cubicBezTo>
                    <a:pt x="25731" y="1696"/>
                    <a:pt x="26193" y="1554"/>
                    <a:pt x="26647" y="1449"/>
                  </a:cubicBezTo>
                  <a:lnTo>
                    <a:pt x="27949" y="1150"/>
                  </a:lnTo>
                  <a:cubicBezTo>
                    <a:pt x="31277" y="416"/>
                    <a:pt x="33389" y="193"/>
                    <a:pt x="33373" y="45"/>
                  </a:cubicBezTo>
                  <a:cubicBezTo>
                    <a:pt x="33371" y="15"/>
                    <a:pt x="33235" y="0"/>
                    <a:pt x="32979" y="0"/>
                  </a:cubicBezTo>
                  <a:close/>
                </a:path>
              </a:pathLst>
            </a:custGeom>
            <a:solidFill>
              <a:srgbClr val="B8A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35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1705" name="Google Shape;1705;p35"/>
          <p:cNvSpPr txBox="1">
            <a:spLocks noGrp="1"/>
          </p:cNvSpPr>
          <p:nvPr>
            <p:ph type="body" idx="1"/>
          </p:nvPr>
        </p:nvSpPr>
        <p:spPr>
          <a:xfrm>
            <a:off x="101622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Did you like the resources on this template? </a:t>
            </a:r>
            <a:br>
              <a:rPr lang="en" sz="900"/>
            </a:br>
            <a:r>
              <a:rPr lang="en" sz="900"/>
              <a:t>Get them for free at our other websites.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VECTORS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3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4"/>
              </a:rPr>
              <a:t>People working at the office flat design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5"/>
              </a:rPr>
              <a:t>Collection of young men and women reading</a:t>
            </a:r>
            <a:endParaRPr sz="900">
              <a:uFill>
                <a:noFill/>
              </a:uFill>
              <a:hlinkClick r:id="rId6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7"/>
              </a:rPr>
              <a:t>Set of young men and women reading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8"/>
              </a:rPr>
              <a:t>Flat business landing page template</a:t>
            </a:r>
            <a:endParaRPr sz="900">
              <a:uFill>
                <a:noFill/>
              </a:uFill>
              <a:hlinkClick r:id="rId9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0"/>
              </a:rPr>
              <a:t>People at the office</a:t>
            </a:r>
            <a:endParaRPr sz="900">
              <a:uFill>
                <a:noFill/>
              </a:uFill>
              <a:hlinkClick r:id="rId11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1"/>
              </a:rPr>
              <a:t>People at the office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2"/>
              </a:rPr>
              <a:t>Flat world book day banners</a:t>
            </a:r>
            <a:endParaRPr sz="900">
              <a:uFill>
                <a:noFill/>
              </a:uFill>
              <a:hlinkClick r:id="rId13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4"/>
              </a:rPr>
              <a:t>Office workers sitting at desks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PHOTOS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uFill>
                <a:noFill/>
              </a:uFill>
              <a:hlinkClick r:id="rId15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>
                <a:uFill>
                  <a:noFill/>
                </a:uFill>
                <a:hlinkClick r:id="rId16"/>
              </a:rPr>
              <a:t>Close-up of woman doing her work</a:t>
            </a:r>
            <a:endParaRPr sz="900"/>
          </a:p>
        </p:txBody>
      </p:sp>
      <p:grpSp>
        <p:nvGrpSpPr>
          <p:cNvPr id="1706" name="Google Shape;1706;p35"/>
          <p:cNvGrpSpPr/>
          <p:nvPr/>
        </p:nvGrpSpPr>
        <p:grpSpPr>
          <a:xfrm>
            <a:off x="8238791" y="1978265"/>
            <a:ext cx="802725" cy="3034716"/>
            <a:chOff x="11803225" y="4025991"/>
            <a:chExt cx="295576" cy="1117512"/>
          </a:xfrm>
        </p:grpSpPr>
        <p:sp>
          <p:nvSpPr>
            <p:cNvPr id="1707" name="Google Shape;1707;p35"/>
            <p:cNvSpPr/>
            <p:nvPr/>
          </p:nvSpPr>
          <p:spPr>
            <a:xfrm>
              <a:off x="11803225" y="4504913"/>
              <a:ext cx="144365" cy="123452"/>
            </a:xfrm>
            <a:custGeom>
              <a:avLst/>
              <a:gdLst/>
              <a:ahLst/>
              <a:cxnLst/>
              <a:rect l="l" t="t" r="r" b="b"/>
              <a:pathLst>
                <a:path w="5840" h="4994" extrusionOk="0">
                  <a:moveTo>
                    <a:pt x="5840" y="1"/>
                  </a:moveTo>
                  <a:lnTo>
                    <a:pt x="901" y="2586"/>
                  </a:lnTo>
                  <a:cubicBezTo>
                    <a:pt x="167" y="2981"/>
                    <a:pt x="1" y="3963"/>
                    <a:pt x="565" y="4578"/>
                  </a:cubicBezTo>
                  <a:cubicBezTo>
                    <a:pt x="820" y="4857"/>
                    <a:pt x="1164" y="4993"/>
                    <a:pt x="1508" y="4993"/>
                  </a:cubicBezTo>
                  <a:cubicBezTo>
                    <a:pt x="1897" y="4993"/>
                    <a:pt x="2285" y="4818"/>
                    <a:pt x="2539" y="4474"/>
                  </a:cubicBezTo>
                  <a:lnTo>
                    <a:pt x="58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1853802" y="4504270"/>
              <a:ext cx="93021" cy="80439"/>
            </a:xfrm>
            <a:custGeom>
              <a:avLst/>
              <a:gdLst/>
              <a:ahLst/>
              <a:cxnLst/>
              <a:rect l="l" t="t" r="r" b="b"/>
              <a:pathLst>
                <a:path w="3763" h="3254" extrusionOk="0">
                  <a:moveTo>
                    <a:pt x="3723" y="1"/>
                  </a:moveTo>
                  <a:cubicBezTo>
                    <a:pt x="3717" y="1"/>
                    <a:pt x="3710" y="3"/>
                    <a:pt x="3705" y="8"/>
                  </a:cubicBezTo>
                  <a:cubicBezTo>
                    <a:pt x="2459" y="1051"/>
                    <a:pt x="1237" y="2124"/>
                    <a:pt x="23" y="3203"/>
                  </a:cubicBezTo>
                  <a:cubicBezTo>
                    <a:pt x="0" y="3224"/>
                    <a:pt x="21" y="3254"/>
                    <a:pt x="46" y="3254"/>
                  </a:cubicBezTo>
                  <a:cubicBezTo>
                    <a:pt x="53" y="3254"/>
                    <a:pt x="60" y="3252"/>
                    <a:pt x="67" y="3246"/>
                  </a:cubicBezTo>
                  <a:cubicBezTo>
                    <a:pt x="1303" y="2194"/>
                    <a:pt x="2537" y="1134"/>
                    <a:pt x="3743" y="45"/>
                  </a:cubicBezTo>
                  <a:cubicBezTo>
                    <a:pt x="3763" y="27"/>
                    <a:pt x="3744" y="1"/>
                    <a:pt x="372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11944202" y="4350785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4126" y="0"/>
                  </a:moveTo>
                  <a:cubicBezTo>
                    <a:pt x="3704" y="0"/>
                    <a:pt x="3286" y="207"/>
                    <a:pt x="3040" y="600"/>
                  </a:cubicBezTo>
                  <a:lnTo>
                    <a:pt x="0" y="5436"/>
                  </a:lnTo>
                  <a:lnTo>
                    <a:pt x="4813" y="2360"/>
                  </a:lnTo>
                  <a:cubicBezTo>
                    <a:pt x="5517" y="1910"/>
                    <a:pt x="5608" y="919"/>
                    <a:pt x="5000" y="347"/>
                  </a:cubicBezTo>
                  <a:cubicBezTo>
                    <a:pt x="4751" y="113"/>
                    <a:pt x="4437" y="0"/>
                    <a:pt x="4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11946106" y="4231734"/>
              <a:ext cx="138679" cy="134403"/>
            </a:xfrm>
            <a:custGeom>
              <a:avLst/>
              <a:gdLst/>
              <a:ahLst/>
              <a:cxnLst/>
              <a:rect l="l" t="t" r="r" b="b"/>
              <a:pathLst>
                <a:path w="5610" h="5437" extrusionOk="0">
                  <a:moveTo>
                    <a:pt x="4127" y="1"/>
                  </a:moveTo>
                  <a:cubicBezTo>
                    <a:pt x="3705" y="1"/>
                    <a:pt x="3287" y="208"/>
                    <a:pt x="3040" y="600"/>
                  </a:cubicBezTo>
                  <a:lnTo>
                    <a:pt x="1" y="5437"/>
                  </a:lnTo>
                  <a:lnTo>
                    <a:pt x="4814" y="2360"/>
                  </a:lnTo>
                  <a:cubicBezTo>
                    <a:pt x="5517" y="1911"/>
                    <a:pt x="5609" y="920"/>
                    <a:pt x="5002" y="348"/>
                  </a:cubicBezTo>
                  <a:cubicBezTo>
                    <a:pt x="4752" y="114"/>
                    <a:pt x="4438" y="1"/>
                    <a:pt x="4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 rot="-483086">
              <a:off x="11944029" y="4108903"/>
              <a:ext cx="130478" cy="126498"/>
            </a:xfrm>
            <a:custGeom>
              <a:avLst/>
              <a:gdLst/>
              <a:ahLst/>
              <a:cxnLst/>
              <a:rect l="l" t="t" r="r" b="b"/>
              <a:pathLst>
                <a:path w="5278" h="5117" extrusionOk="0">
                  <a:moveTo>
                    <a:pt x="3881" y="0"/>
                  </a:moveTo>
                  <a:cubicBezTo>
                    <a:pt x="3485" y="0"/>
                    <a:pt x="3092" y="195"/>
                    <a:pt x="2860" y="564"/>
                  </a:cubicBezTo>
                  <a:lnTo>
                    <a:pt x="1" y="5116"/>
                  </a:lnTo>
                  <a:lnTo>
                    <a:pt x="4529" y="2221"/>
                  </a:lnTo>
                  <a:cubicBezTo>
                    <a:pt x="5191" y="1798"/>
                    <a:pt x="5278" y="865"/>
                    <a:pt x="4705" y="327"/>
                  </a:cubicBezTo>
                  <a:cubicBezTo>
                    <a:pt x="4470" y="106"/>
                    <a:pt x="4175" y="0"/>
                    <a:pt x="3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11807477" y="4349400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3"/>
                    <a:pt x="609" y="348"/>
                  </a:cubicBezTo>
                  <a:cubicBezTo>
                    <a:pt x="1" y="919"/>
                    <a:pt x="93" y="1910"/>
                    <a:pt x="797" y="2359"/>
                  </a:cubicBezTo>
                  <a:lnTo>
                    <a:pt x="5609" y="5436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11807477" y="4231734"/>
              <a:ext cx="138654" cy="134403"/>
            </a:xfrm>
            <a:custGeom>
              <a:avLst/>
              <a:gdLst/>
              <a:ahLst/>
              <a:cxnLst/>
              <a:rect l="l" t="t" r="r" b="b"/>
              <a:pathLst>
                <a:path w="5609" h="5437" extrusionOk="0">
                  <a:moveTo>
                    <a:pt x="1484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20"/>
                    <a:pt x="93" y="1911"/>
                    <a:pt x="797" y="2360"/>
                  </a:cubicBezTo>
                  <a:lnTo>
                    <a:pt x="5609" y="5437"/>
                  </a:lnTo>
                  <a:lnTo>
                    <a:pt x="2570" y="600"/>
                  </a:lnTo>
                  <a:cubicBezTo>
                    <a:pt x="2324" y="208"/>
                    <a:pt x="1906" y="1"/>
                    <a:pt x="14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11807477" y="4114092"/>
              <a:ext cx="138654" cy="134378"/>
            </a:xfrm>
            <a:custGeom>
              <a:avLst/>
              <a:gdLst/>
              <a:ahLst/>
              <a:cxnLst/>
              <a:rect l="l" t="t" r="r" b="b"/>
              <a:pathLst>
                <a:path w="5609" h="5436" extrusionOk="0">
                  <a:moveTo>
                    <a:pt x="1485" y="1"/>
                  </a:moveTo>
                  <a:cubicBezTo>
                    <a:pt x="1173" y="1"/>
                    <a:pt x="859" y="114"/>
                    <a:pt x="609" y="348"/>
                  </a:cubicBezTo>
                  <a:cubicBezTo>
                    <a:pt x="1" y="919"/>
                    <a:pt x="93" y="1911"/>
                    <a:pt x="797" y="2360"/>
                  </a:cubicBezTo>
                  <a:lnTo>
                    <a:pt x="5609" y="5436"/>
                  </a:lnTo>
                  <a:lnTo>
                    <a:pt x="2570" y="599"/>
                  </a:lnTo>
                  <a:cubicBezTo>
                    <a:pt x="2324" y="207"/>
                    <a:pt x="1907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11906455" y="4025991"/>
              <a:ext cx="66225" cy="165822"/>
            </a:xfrm>
            <a:custGeom>
              <a:avLst/>
              <a:gdLst/>
              <a:ahLst/>
              <a:cxnLst/>
              <a:rect l="l" t="t" r="r" b="b"/>
              <a:pathLst>
                <a:path w="2679" h="6708" extrusionOk="0">
                  <a:moveTo>
                    <a:pt x="1366" y="1"/>
                  </a:moveTo>
                  <a:cubicBezTo>
                    <a:pt x="1334" y="1"/>
                    <a:pt x="1302" y="2"/>
                    <a:pt x="1270" y="4"/>
                  </a:cubicBezTo>
                  <a:cubicBezTo>
                    <a:pt x="514" y="64"/>
                    <a:pt x="0" y="798"/>
                    <a:pt x="202" y="1529"/>
                  </a:cubicBezTo>
                  <a:lnTo>
                    <a:pt x="1521" y="6708"/>
                  </a:lnTo>
                  <a:lnTo>
                    <a:pt x="2551" y="1410"/>
                  </a:lnTo>
                  <a:cubicBezTo>
                    <a:pt x="2679" y="668"/>
                    <a:pt x="2103" y="1"/>
                    <a:pt x="1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11945735" y="4172233"/>
              <a:ext cx="77275" cy="76756"/>
            </a:xfrm>
            <a:custGeom>
              <a:avLst/>
              <a:gdLst/>
              <a:ahLst/>
              <a:cxnLst/>
              <a:rect l="l" t="t" r="r" b="b"/>
              <a:pathLst>
                <a:path w="3126" h="3105" extrusionOk="0">
                  <a:moveTo>
                    <a:pt x="3079" y="0"/>
                  </a:moveTo>
                  <a:cubicBezTo>
                    <a:pt x="3072" y="0"/>
                    <a:pt x="3065" y="3"/>
                    <a:pt x="3058" y="10"/>
                  </a:cubicBezTo>
                  <a:cubicBezTo>
                    <a:pt x="2450" y="593"/>
                    <a:pt x="1867" y="1200"/>
                    <a:pt x="1278" y="1800"/>
                  </a:cubicBezTo>
                  <a:cubicBezTo>
                    <a:pt x="1015" y="2067"/>
                    <a:pt x="754" y="2333"/>
                    <a:pt x="492" y="2598"/>
                  </a:cubicBezTo>
                  <a:cubicBezTo>
                    <a:pt x="397" y="2694"/>
                    <a:pt x="52" y="2939"/>
                    <a:pt x="27" y="3085"/>
                  </a:cubicBezTo>
                  <a:lnTo>
                    <a:pt x="27" y="3085"/>
                  </a:lnTo>
                  <a:cubicBezTo>
                    <a:pt x="28" y="3078"/>
                    <a:pt x="22" y="3074"/>
                    <a:pt x="16" y="3074"/>
                  </a:cubicBezTo>
                  <a:cubicBezTo>
                    <a:pt x="12" y="3074"/>
                    <a:pt x="8" y="3076"/>
                    <a:pt x="6" y="3082"/>
                  </a:cubicBezTo>
                  <a:cubicBezTo>
                    <a:pt x="5" y="3084"/>
                    <a:pt x="4" y="3087"/>
                    <a:pt x="3" y="3090"/>
                  </a:cubicBezTo>
                  <a:cubicBezTo>
                    <a:pt x="0" y="3097"/>
                    <a:pt x="7" y="3105"/>
                    <a:pt x="15" y="3105"/>
                  </a:cubicBezTo>
                  <a:cubicBezTo>
                    <a:pt x="16" y="3105"/>
                    <a:pt x="17" y="3105"/>
                    <a:pt x="18" y="3105"/>
                  </a:cubicBezTo>
                  <a:cubicBezTo>
                    <a:pt x="97" y="3105"/>
                    <a:pt x="191" y="2984"/>
                    <a:pt x="242" y="2939"/>
                  </a:cubicBezTo>
                  <a:cubicBezTo>
                    <a:pt x="538" y="2685"/>
                    <a:pt x="804" y="2387"/>
                    <a:pt x="1078" y="2110"/>
                  </a:cubicBezTo>
                  <a:cubicBezTo>
                    <a:pt x="1751" y="1424"/>
                    <a:pt x="2420" y="732"/>
                    <a:pt x="3103" y="55"/>
                  </a:cubicBezTo>
                  <a:cubicBezTo>
                    <a:pt x="3126" y="32"/>
                    <a:pt x="3104" y="0"/>
                    <a:pt x="3079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11865099" y="4170379"/>
              <a:ext cx="81996" cy="79796"/>
            </a:xfrm>
            <a:custGeom>
              <a:avLst/>
              <a:gdLst/>
              <a:ahLst/>
              <a:cxnLst/>
              <a:rect l="l" t="t" r="r" b="b"/>
              <a:pathLst>
                <a:path w="3317" h="3228" extrusionOk="0">
                  <a:moveTo>
                    <a:pt x="12" y="0"/>
                  </a:moveTo>
                  <a:cubicBezTo>
                    <a:pt x="6" y="0"/>
                    <a:pt x="0" y="9"/>
                    <a:pt x="6" y="15"/>
                  </a:cubicBezTo>
                  <a:cubicBezTo>
                    <a:pt x="1073" y="1092"/>
                    <a:pt x="2158" y="2150"/>
                    <a:pt x="3239" y="3217"/>
                  </a:cubicBezTo>
                  <a:cubicBezTo>
                    <a:pt x="3247" y="3224"/>
                    <a:pt x="3255" y="3227"/>
                    <a:pt x="3263" y="3227"/>
                  </a:cubicBezTo>
                  <a:cubicBezTo>
                    <a:pt x="3292" y="3227"/>
                    <a:pt x="3317" y="3190"/>
                    <a:pt x="3290" y="3164"/>
                  </a:cubicBezTo>
                  <a:cubicBezTo>
                    <a:pt x="2201" y="2108"/>
                    <a:pt x="1119" y="1047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11945488" y="4288416"/>
              <a:ext cx="79524" cy="78165"/>
            </a:xfrm>
            <a:custGeom>
              <a:avLst/>
              <a:gdLst/>
              <a:ahLst/>
              <a:cxnLst/>
              <a:rect l="l" t="t" r="r" b="b"/>
              <a:pathLst>
                <a:path w="3217" h="3162" extrusionOk="0">
                  <a:moveTo>
                    <a:pt x="3178" y="0"/>
                  </a:moveTo>
                  <a:cubicBezTo>
                    <a:pt x="3171" y="0"/>
                    <a:pt x="3165" y="3"/>
                    <a:pt x="3159" y="9"/>
                  </a:cubicBezTo>
                  <a:cubicBezTo>
                    <a:pt x="2106" y="1042"/>
                    <a:pt x="1031" y="2061"/>
                    <a:pt x="14" y="3130"/>
                  </a:cubicBezTo>
                  <a:cubicBezTo>
                    <a:pt x="1" y="3143"/>
                    <a:pt x="13" y="3161"/>
                    <a:pt x="27" y="3161"/>
                  </a:cubicBezTo>
                  <a:cubicBezTo>
                    <a:pt x="31" y="3161"/>
                    <a:pt x="35" y="3160"/>
                    <a:pt x="39" y="3156"/>
                  </a:cubicBezTo>
                  <a:cubicBezTo>
                    <a:pt x="1106" y="2136"/>
                    <a:pt x="2165" y="1101"/>
                    <a:pt x="3197" y="46"/>
                  </a:cubicBezTo>
                  <a:cubicBezTo>
                    <a:pt x="3216" y="27"/>
                    <a:pt x="3199" y="0"/>
                    <a:pt x="317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11862923" y="4285005"/>
              <a:ext cx="84641" cy="82120"/>
            </a:xfrm>
            <a:custGeom>
              <a:avLst/>
              <a:gdLst/>
              <a:ahLst/>
              <a:cxnLst/>
              <a:rect l="l" t="t" r="r" b="b"/>
              <a:pathLst>
                <a:path w="3424" h="3322" extrusionOk="0">
                  <a:moveTo>
                    <a:pt x="24" y="0"/>
                  </a:moveTo>
                  <a:cubicBezTo>
                    <a:pt x="11" y="0"/>
                    <a:pt x="0" y="17"/>
                    <a:pt x="12" y="29"/>
                  </a:cubicBezTo>
                  <a:cubicBezTo>
                    <a:pt x="1078" y="1160"/>
                    <a:pt x="2219" y="2230"/>
                    <a:pt x="3338" y="3311"/>
                  </a:cubicBezTo>
                  <a:cubicBezTo>
                    <a:pt x="3346" y="3319"/>
                    <a:pt x="3356" y="3322"/>
                    <a:pt x="3365" y="3322"/>
                  </a:cubicBezTo>
                  <a:cubicBezTo>
                    <a:pt x="3396" y="3322"/>
                    <a:pt x="3423" y="3282"/>
                    <a:pt x="3395" y="3253"/>
                  </a:cubicBezTo>
                  <a:cubicBezTo>
                    <a:pt x="2313" y="2136"/>
                    <a:pt x="1167" y="1071"/>
                    <a:pt x="35" y="5"/>
                  </a:cubicBezTo>
                  <a:cubicBezTo>
                    <a:pt x="32" y="2"/>
                    <a:pt x="28" y="0"/>
                    <a:pt x="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11946996" y="4395404"/>
              <a:ext cx="86817" cy="87089"/>
            </a:xfrm>
            <a:custGeom>
              <a:avLst/>
              <a:gdLst/>
              <a:ahLst/>
              <a:cxnLst/>
              <a:rect l="l" t="t" r="r" b="b"/>
              <a:pathLst>
                <a:path w="3512" h="3523" extrusionOk="0">
                  <a:moveTo>
                    <a:pt x="3466" y="1"/>
                  </a:moveTo>
                  <a:cubicBezTo>
                    <a:pt x="3460" y="1"/>
                    <a:pt x="3453" y="3"/>
                    <a:pt x="3446" y="9"/>
                  </a:cubicBezTo>
                  <a:cubicBezTo>
                    <a:pt x="2292" y="1152"/>
                    <a:pt x="1141" y="2302"/>
                    <a:pt x="20" y="3477"/>
                  </a:cubicBezTo>
                  <a:cubicBezTo>
                    <a:pt x="1" y="3496"/>
                    <a:pt x="18" y="3523"/>
                    <a:pt x="39" y="3523"/>
                  </a:cubicBezTo>
                  <a:cubicBezTo>
                    <a:pt x="46" y="3523"/>
                    <a:pt x="52" y="3520"/>
                    <a:pt x="58" y="3514"/>
                  </a:cubicBezTo>
                  <a:cubicBezTo>
                    <a:pt x="1222" y="2383"/>
                    <a:pt x="2360" y="1220"/>
                    <a:pt x="3490" y="54"/>
                  </a:cubicBezTo>
                  <a:cubicBezTo>
                    <a:pt x="3511" y="32"/>
                    <a:pt x="3490" y="1"/>
                    <a:pt x="346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11945240" y="4506149"/>
              <a:ext cx="153561" cy="117939"/>
            </a:xfrm>
            <a:custGeom>
              <a:avLst/>
              <a:gdLst/>
              <a:ahLst/>
              <a:cxnLst/>
              <a:rect l="l" t="t" r="r" b="b"/>
              <a:pathLst>
                <a:path w="6212" h="4771" extrusionOk="0">
                  <a:moveTo>
                    <a:pt x="0" y="1"/>
                  </a:moveTo>
                  <a:lnTo>
                    <a:pt x="3732" y="4326"/>
                  </a:lnTo>
                  <a:cubicBezTo>
                    <a:pt x="3989" y="4624"/>
                    <a:pt x="4345" y="4770"/>
                    <a:pt x="4700" y="4770"/>
                  </a:cubicBezTo>
                  <a:cubicBezTo>
                    <a:pt x="5099" y="4770"/>
                    <a:pt x="5497" y="4586"/>
                    <a:pt x="5750" y="4224"/>
                  </a:cubicBezTo>
                  <a:cubicBezTo>
                    <a:pt x="6212" y="3564"/>
                    <a:pt x="5956" y="2646"/>
                    <a:pt x="5220" y="231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11948207" y="4508720"/>
              <a:ext cx="98756" cy="73196"/>
            </a:xfrm>
            <a:custGeom>
              <a:avLst/>
              <a:gdLst/>
              <a:ahLst/>
              <a:cxnLst/>
              <a:rect l="l" t="t" r="r" b="b"/>
              <a:pathLst>
                <a:path w="3995" h="2961" extrusionOk="0">
                  <a:moveTo>
                    <a:pt x="35" y="0"/>
                  </a:moveTo>
                  <a:cubicBezTo>
                    <a:pt x="14" y="0"/>
                    <a:pt x="1" y="34"/>
                    <a:pt x="23" y="51"/>
                  </a:cubicBezTo>
                  <a:cubicBezTo>
                    <a:pt x="1311" y="1040"/>
                    <a:pt x="2622" y="2002"/>
                    <a:pt x="3938" y="2955"/>
                  </a:cubicBezTo>
                  <a:cubicBezTo>
                    <a:pt x="3944" y="2959"/>
                    <a:pt x="3949" y="2961"/>
                    <a:pt x="3954" y="2961"/>
                  </a:cubicBezTo>
                  <a:cubicBezTo>
                    <a:pt x="3979" y="2961"/>
                    <a:pt x="3994" y="2921"/>
                    <a:pt x="3969" y="2902"/>
                  </a:cubicBezTo>
                  <a:cubicBezTo>
                    <a:pt x="2673" y="1922"/>
                    <a:pt x="1372" y="948"/>
                    <a:pt x="49" y="5"/>
                  </a:cubicBezTo>
                  <a:cubicBezTo>
                    <a:pt x="44" y="2"/>
                    <a:pt x="39" y="0"/>
                    <a:pt x="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11857930" y="4398049"/>
              <a:ext cx="88572" cy="88003"/>
            </a:xfrm>
            <a:custGeom>
              <a:avLst/>
              <a:gdLst/>
              <a:ahLst/>
              <a:cxnLst/>
              <a:rect l="l" t="t" r="r" b="b"/>
              <a:pathLst>
                <a:path w="3583" h="3560" extrusionOk="0">
                  <a:moveTo>
                    <a:pt x="30" y="0"/>
                  </a:moveTo>
                  <a:cubicBezTo>
                    <a:pt x="14" y="0"/>
                    <a:pt x="0" y="20"/>
                    <a:pt x="14" y="35"/>
                  </a:cubicBezTo>
                  <a:cubicBezTo>
                    <a:pt x="1136" y="1241"/>
                    <a:pt x="2313" y="2416"/>
                    <a:pt x="3507" y="3550"/>
                  </a:cubicBezTo>
                  <a:cubicBezTo>
                    <a:pt x="3515" y="3557"/>
                    <a:pt x="3523" y="3560"/>
                    <a:pt x="3531" y="3560"/>
                  </a:cubicBezTo>
                  <a:cubicBezTo>
                    <a:pt x="3559" y="3560"/>
                    <a:pt x="3583" y="3524"/>
                    <a:pt x="3558" y="3498"/>
                  </a:cubicBezTo>
                  <a:cubicBezTo>
                    <a:pt x="2424" y="2305"/>
                    <a:pt x="1249" y="1127"/>
                    <a:pt x="43" y="6"/>
                  </a:cubicBezTo>
                  <a:cubicBezTo>
                    <a:pt x="39" y="2"/>
                    <a:pt x="34" y="0"/>
                    <a:pt x="3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11943065" y="4108679"/>
              <a:ext cx="6155" cy="890192"/>
            </a:xfrm>
            <a:custGeom>
              <a:avLst/>
              <a:gdLst/>
              <a:ahLst/>
              <a:cxnLst/>
              <a:rect l="l" t="t" r="r" b="b"/>
              <a:pathLst>
                <a:path w="249" h="36011" extrusionOk="0">
                  <a:moveTo>
                    <a:pt x="124" y="0"/>
                  </a:moveTo>
                  <a:cubicBezTo>
                    <a:pt x="106" y="0"/>
                    <a:pt x="88" y="12"/>
                    <a:pt x="88" y="35"/>
                  </a:cubicBezTo>
                  <a:cubicBezTo>
                    <a:pt x="54" y="12016"/>
                    <a:pt x="1" y="24000"/>
                    <a:pt x="91" y="35978"/>
                  </a:cubicBezTo>
                  <a:cubicBezTo>
                    <a:pt x="91" y="36000"/>
                    <a:pt x="107" y="36011"/>
                    <a:pt x="124" y="36011"/>
                  </a:cubicBezTo>
                  <a:cubicBezTo>
                    <a:pt x="141" y="36011"/>
                    <a:pt x="158" y="36000"/>
                    <a:pt x="158" y="35978"/>
                  </a:cubicBezTo>
                  <a:cubicBezTo>
                    <a:pt x="248" y="24000"/>
                    <a:pt x="195" y="12015"/>
                    <a:pt x="161" y="35"/>
                  </a:cubicBezTo>
                  <a:cubicBezTo>
                    <a:pt x="161" y="12"/>
                    <a:pt x="143" y="0"/>
                    <a:pt x="124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11867571" y="4714883"/>
              <a:ext cx="177119" cy="428620"/>
            </a:xfrm>
            <a:custGeom>
              <a:avLst/>
              <a:gdLst/>
              <a:ahLst/>
              <a:cxnLst/>
              <a:rect l="l" t="t" r="r" b="b"/>
              <a:pathLst>
                <a:path w="7165" h="17339" extrusionOk="0">
                  <a:moveTo>
                    <a:pt x="830" y="0"/>
                  </a:moveTo>
                  <a:lnTo>
                    <a:pt x="107" y="13651"/>
                  </a:lnTo>
                  <a:cubicBezTo>
                    <a:pt x="1" y="15654"/>
                    <a:pt x="1598" y="17338"/>
                    <a:pt x="3604" y="17338"/>
                  </a:cubicBezTo>
                  <a:cubicBezTo>
                    <a:pt x="5580" y="17338"/>
                    <a:pt x="7165" y="15703"/>
                    <a:pt x="7104" y="13728"/>
                  </a:cubicBezTo>
                  <a:lnTo>
                    <a:pt x="66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11885913" y="4780687"/>
              <a:ext cx="149556" cy="3634"/>
            </a:xfrm>
            <a:custGeom>
              <a:avLst/>
              <a:gdLst/>
              <a:ahLst/>
              <a:cxnLst/>
              <a:rect l="l" t="t" r="r" b="b"/>
              <a:pathLst>
                <a:path w="6050" h="147" extrusionOk="0">
                  <a:moveTo>
                    <a:pt x="3026" y="0"/>
                  </a:moveTo>
                  <a:cubicBezTo>
                    <a:pt x="1354" y="0"/>
                    <a:pt x="0" y="32"/>
                    <a:pt x="0" y="73"/>
                  </a:cubicBezTo>
                  <a:cubicBezTo>
                    <a:pt x="0" y="113"/>
                    <a:pt x="1354" y="147"/>
                    <a:pt x="3026" y="147"/>
                  </a:cubicBezTo>
                  <a:cubicBezTo>
                    <a:pt x="4696" y="147"/>
                    <a:pt x="6050" y="113"/>
                    <a:pt x="6050" y="73"/>
                  </a:cubicBezTo>
                  <a:cubicBezTo>
                    <a:pt x="6050" y="32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11885913" y="4812378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11885913" y="4846565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0"/>
                  </a:moveTo>
                  <a:cubicBezTo>
                    <a:pt x="1354" y="0"/>
                    <a:pt x="0" y="34"/>
                    <a:pt x="0" y="75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5"/>
                  </a:cubicBezTo>
                  <a:cubicBezTo>
                    <a:pt x="6050" y="34"/>
                    <a:pt x="4696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11885913" y="4885598"/>
              <a:ext cx="149556" cy="3683"/>
            </a:xfrm>
            <a:custGeom>
              <a:avLst/>
              <a:gdLst/>
              <a:ahLst/>
              <a:cxnLst/>
              <a:rect l="l" t="t" r="r" b="b"/>
              <a:pathLst>
                <a:path w="6050" h="149" extrusionOk="0">
                  <a:moveTo>
                    <a:pt x="3026" y="1"/>
                  </a:moveTo>
                  <a:cubicBezTo>
                    <a:pt x="1354" y="1"/>
                    <a:pt x="0" y="34"/>
                    <a:pt x="0" y="74"/>
                  </a:cubicBezTo>
                  <a:cubicBezTo>
                    <a:pt x="0" y="115"/>
                    <a:pt x="1354" y="148"/>
                    <a:pt x="3026" y="148"/>
                  </a:cubicBezTo>
                  <a:cubicBezTo>
                    <a:pt x="4696" y="148"/>
                    <a:pt x="6050" y="115"/>
                    <a:pt x="6050" y="74"/>
                  </a:cubicBezTo>
                  <a:cubicBezTo>
                    <a:pt x="6050" y="34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11885913" y="4924631"/>
              <a:ext cx="149556" cy="3659"/>
            </a:xfrm>
            <a:custGeom>
              <a:avLst/>
              <a:gdLst/>
              <a:ahLst/>
              <a:cxnLst/>
              <a:rect l="l" t="t" r="r" b="b"/>
              <a:pathLst>
                <a:path w="6050" h="148" extrusionOk="0">
                  <a:moveTo>
                    <a:pt x="3026" y="1"/>
                  </a:moveTo>
                  <a:cubicBezTo>
                    <a:pt x="1354" y="1"/>
                    <a:pt x="0" y="33"/>
                    <a:pt x="0" y="74"/>
                  </a:cubicBezTo>
                  <a:cubicBezTo>
                    <a:pt x="0" y="115"/>
                    <a:pt x="1354" y="147"/>
                    <a:pt x="3026" y="147"/>
                  </a:cubicBezTo>
                  <a:cubicBezTo>
                    <a:pt x="4696" y="147"/>
                    <a:pt x="6050" y="115"/>
                    <a:pt x="6050" y="74"/>
                  </a:cubicBezTo>
                  <a:cubicBezTo>
                    <a:pt x="6050" y="33"/>
                    <a:pt x="4696" y="1"/>
                    <a:pt x="30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1" name="Google Shape;1731;p35"/>
          <p:cNvSpPr txBox="1">
            <a:spLocks noGrp="1"/>
          </p:cNvSpPr>
          <p:nvPr>
            <p:ph type="body" idx="2"/>
          </p:nvPr>
        </p:nvSpPr>
        <p:spPr>
          <a:xfrm>
            <a:off x="4721275" y="1651000"/>
            <a:ext cx="3406500" cy="285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want to apply the same filter as the picture included in the template, follow these instructions: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GOOGLE SLIDES:</a:t>
            </a:r>
            <a:endParaRPr/>
          </a:p>
          <a:p>
            <a:pPr marL="457200" lvl="0" indent="-285750" algn="l" rtl="0">
              <a:spcBef>
                <a:spcPts val="160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Insert the picture in the slide.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Go to Format options and recolor the picture by applying a black &amp; white filter.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Create a shape with the same size as the picture and fill it with the #ffad802f color. </a:t>
            </a:r>
            <a:endParaRPr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Place the shape on top of the picture. You can adjust the transparency as you see fit.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1"/>
          <p:cNvGrpSpPr/>
          <p:nvPr/>
        </p:nvGrpSpPr>
        <p:grpSpPr>
          <a:xfrm>
            <a:off x="7605998" y="3886472"/>
            <a:ext cx="1302190" cy="896743"/>
            <a:chOff x="7605998" y="3886472"/>
            <a:chExt cx="1302190" cy="896743"/>
          </a:xfrm>
        </p:grpSpPr>
        <p:sp>
          <p:nvSpPr>
            <p:cNvPr id="253" name="Google Shape;253;p21"/>
            <p:cNvSpPr/>
            <p:nvPr/>
          </p:nvSpPr>
          <p:spPr>
            <a:xfrm>
              <a:off x="7751571" y="4471035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1" y="0"/>
                  </a:moveTo>
                  <a:lnTo>
                    <a:pt x="620" y="6456"/>
                  </a:lnTo>
                  <a:lnTo>
                    <a:pt x="23923" y="5757"/>
                  </a:lnTo>
                  <a:lnTo>
                    <a:pt x="22803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8003459" y="4592773"/>
              <a:ext cx="689822" cy="57969"/>
            </a:xfrm>
            <a:custGeom>
              <a:avLst/>
              <a:gdLst/>
              <a:ahLst/>
              <a:cxnLst/>
              <a:rect l="l" t="t" r="r" b="b"/>
              <a:pathLst>
                <a:path w="14268" h="1199" extrusionOk="0">
                  <a:moveTo>
                    <a:pt x="3" y="1"/>
                  </a:moveTo>
                  <a:lnTo>
                    <a:pt x="1" y="1170"/>
                  </a:lnTo>
                  <a:lnTo>
                    <a:pt x="14265" y="1198"/>
                  </a:lnTo>
                  <a:lnTo>
                    <a:pt x="14267" y="29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7606627" y="4182355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1"/>
                  </a:moveTo>
                  <a:lnTo>
                    <a:pt x="553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05998" y="4219147"/>
              <a:ext cx="1147286" cy="254936"/>
            </a:xfrm>
            <a:custGeom>
              <a:avLst/>
              <a:gdLst/>
              <a:ahLst/>
              <a:cxnLst/>
              <a:rect l="l" t="t" r="r" b="b"/>
              <a:pathLst>
                <a:path w="23730" h="5273" extrusionOk="0">
                  <a:moveTo>
                    <a:pt x="22904" y="1"/>
                  </a:moveTo>
                  <a:lnTo>
                    <a:pt x="3" y="153"/>
                  </a:lnTo>
                  <a:lnTo>
                    <a:pt x="1" y="445"/>
                  </a:lnTo>
                  <a:cubicBezTo>
                    <a:pt x="1" y="378"/>
                    <a:pt x="5" y="347"/>
                    <a:pt x="11" y="347"/>
                  </a:cubicBezTo>
                  <a:cubicBezTo>
                    <a:pt x="84" y="347"/>
                    <a:pt x="530" y="5272"/>
                    <a:pt x="530" y="5272"/>
                  </a:cubicBezTo>
                  <a:lnTo>
                    <a:pt x="23729" y="4452"/>
                  </a:lnTo>
                  <a:lnTo>
                    <a:pt x="22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7662371" y="4367959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3" y="0"/>
                  </a:moveTo>
                  <a:cubicBezTo>
                    <a:pt x="116" y="0"/>
                    <a:pt x="1" y="5"/>
                    <a:pt x="1" y="17"/>
                  </a:cubicBezTo>
                  <a:cubicBezTo>
                    <a:pt x="1" y="35"/>
                    <a:pt x="305" y="63"/>
                    <a:pt x="850" y="107"/>
                  </a:cubicBezTo>
                  <a:cubicBezTo>
                    <a:pt x="1397" y="148"/>
                    <a:pt x="2192" y="197"/>
                    <a:pt x="3170" y="251"/>
                  </a:cubicBezTo>
                  <a:cubicBezTo>
                    <a:pt x="5131" y="357"/>
                    <a:pt x="7840" y="476"/>
                    <a:pt x="10833" y="558"/>
                  </a:cubicBezTo>
                  <a:cubicBezTo>
                    <a:pt x="13829" y="641"/>
                    <a:pt x="16538" y="677"/>
                    <a:pt x="18502" y="680"/>
                  </a:cubicBezTo>
                  <a:cubicBezTo>
                    <a:pt x="19482" y="680"/>
                    <a:pt x="20277" y="675"/>
                    <a:pt x="20827" y="664"/>
                  </a:cubicBezTo>
                  <a:cubicBezTo>
                    <a:pt x="21376" y="654"/>
                    <a:pt x="21678" y="638"/>
                    <a:pt x="21678" y="620"/>
                  </a:cubicBezTo>
                  <a:cubicBezTo>
                    <a:pt x="21681" y="605"/>
                    <a:pt x="21374" y="582"/>
                    <a:pt x="20827" y="564"/>
                  </a:cubicBezTo>
                  <a:cubicBezTo>
                    <a:pt x="20277" y="546"/>
                    <a:pt x="19485" y="522"/>
                    <a:pt x="18504" y="499"/>
                  </a:cubicBezTo>
                  <a:lnTo>
                    <a:pt x="10841" y="306"/>
                  </a:lnTo>
                  <a:lnTo>
                    <a:pt x="3177" y="71"/>
                  </a:lnTo>
                  <a:cubicBezTo>
                    <a:pt x="2197" y="40"/>
                    <a:pt x="1405" y="17"/>
                    <a:pt x="855" y="6"/>
                  </a:cubicBezTo>
                  <a:cubicBezTo>
                    <a:pt x="643" y="2"/>
                    <a:pt x="468" y="0"/>
                    <a:pt x="333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658020" y="4303416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7" y="1"/>
                  </a:moveTo>
                  <a:cubicBezTo>
                    <a:pt x="12331" y="1"/>
                    <a:pt x="11443" y="7"/>
                    <a:pt x="10528" y="23"/>
                  </a:cubicBezTo>
                  <a:cubicBezTo>
                    <a:pt x="7615" y="72"/>
                    <a:pt x="4981" y="196"/>
                    <a:pt x="3079" y="322"/>
                  </a:cubicBezTo>
                  <a:cubicBezTo>
                    <a:pt x="2127" y="387"/>
                    <a:pt x="1358" y="448"/>
                    <a:pt x="826" y="497"/>
                  </a:cubicBezTo>
                  <a:cubicBezTo>
                    <a:pt x="295" y="546"/>
                    <a:pt x="1" y="585"/>
                    <a:pt x="3" y="601"/>
                  </a:cubicBezTo>
                  <a:cubicBezTo>
                    <a:pt x="4" y="609"/>
                    <a:pt x="65" y="613"/>
                    <a:pt x="179" y="613"/>
                  </a:cubicBezTo>
                  <a:cubicBezTo>
                    <a:pt x="319" y="613"/>
                    <a:pt x="539" y="607"/>
                    <a:pt x="832" y="596"/>
                  </a:cubicBezTo>
                  <a:lnTo>
                    <a:pt x="3089" y="503"/>
                  </a:lnTo>
                  <a:cubicBezTo>
                    <a:pt x="4994" y="423"/>
                    <a:pt x="7626" y="325"/>
                    <a:pt x="10531" y="278"/>
                  </a:cubicBezTo>
                  <a:cubicBezTo>
                    <a:pt x="12100" y="252"/>
                    <a:pt x="13589" y="243"/>
                    <a:pt x="14927" y="243"/>
                  </a:cubicBezTo>
                  <a:cubicBezTo>
                    <a:pt x="16069" y="243"/>
                    <a:pt x="17100" y="249"/>
                    <a:pt x="17978" y="257"/>
                  </a:cubicBezTo>
                  <a:lnTo>
                    <a:pt x="20236" y="276"/>
                  </a:lnTo>
                  <a:cubicBezTo>
                    <a:pt x="20320" y="276"/>
                    <a:pt x="20398" y="276"/>
                    <a:pt x="20470" y="276"/>
                  </a:cubicBezTo>
                  <a:cubicBezTo>
                    <a:pt x="20854" y="276"/>
                    <a:pt x="21064" y="270"/>
                    <a:pt x="21064" y="255"/>
                  </a:cubicBezTo>
                  <a:cubicBezTo>
                    <a:pt x="21064" y="237"/>
                    <a:pt x="20772" y="211"/>
                    <a:pt x="20238" y="178"/>
                  </a:cubicBezTo>
                  <a:cubicBezTo>
                    <a:pt x="19704" y="144"/>
                    <a:pt x="18935" y="110"/>
                    <a:pt x="17980" y="77"/>
                  </a:cubicBezTo>
                  <a:cubicBezTo>
                    <a:pt x="16674" y="33"/>
                    <a:pt x="15024" y="1"/>
                    <a:pt x="1317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658551" y="4254296"/>
              <a:ext cx="1038214" cy="44093"/>
            </a:xfrm>
            <a:custGeom>
              <a:avLst/>
              <a:gdLst/>
              <a:ahLst/>
              <a:cxnLst/>
              <a:rect l="l" t="t" r="r" b="b"/>
              <a:pathLst>
                <a:path w="21474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7" y="30"/>
                    <a:pt x="5305" y="40"/>
                    <a:pt x="4732" y="66"/>
                  </a:cubicBezTo>
                  <a:cubicBezTo>
                    <a:pt x="4159" y="84"/>
                    <a:pt x="3628" y="112"/>
                    <a:pt x="3140" y="136"/>
                  </a:cubicBezTo>
                  <a:cubicBezTo>
                    <a:pt x="2655" y="159"/>
                    <a:pt x="2216" y="192"/>
                    <a:pt x="1829" y="218"/>
                  </a:cubicBezTo>
                  <a:cubicBezTo>
                    <a:pt x="1445" y="244"/>
                    <a:pt x="1112" y="272"/>
                    <a:pt x="841" y="298"/>
                  </a:cubicBezTo>
                  <a:cubicBezTo>
                    <a:pt x="299" y="347"/>
                    <a:pt x="0" y="383"/>
                    <a:pt x="3" y="401"/>
                  </a:cubicBezTo>
                  <a:cubicBezTo>
                    <a:pt x="3" y="408"/>
                    <a:pt x="62" y="412"/>
                    <a:pt x="175" y="412"/>
                  </a:cubicBezTo>
                  <a:cubicBezTo>
                    <a:pt x="317" y="412"/>
                    <a:pt x="545" y="406"/>
                    <a:pt x="849" y="396"/>
                  </a:cubicBezTo>
                  <a:lnTo>
                    <a:pt x="1840" y="360"/>
                  </a:lnTo>
                  <a:cubicBezTo>
                    <a:pt x="2224" y="350"/>
                    <a:pt x="2665" y="332"/>
                    <a:pt x="3151" y="316"/>
                  </a:cubicBezTo>
                  <a:cubicBezTo>
                    <a:pt x="3636" y="301"/>
                    <a:pt x="4167" y="285"/>
                    <a:pt x="4740" y="275"/>
                  </a:cubicBezTo>
                  <a:cubicBezTo>
                    <a:pt x="5310" y="262"/>
                    <a:pt x="5922" y="257"/>
                    <a:pt x="6564" y="249"/>
                  </a:cubicBezTo>
                  <a:cubicBezTo>
                    <a:pt x="6892" y="247"/>
                    <a:pt x="7227" y="246"/>
                    <a:pt x="7570" y="246"/>
                  </a:cubicBezTo>
                  <a:cubicBezTo>
                    <a:pt x="8574" y="246"/>
                    <a:pt x="9640" y="256"/>
                    <a:pt x="10744" y="283"/>
                  </a:cubicBezTo>
                  <a:cubicBezTo>
                    <a:pt x="12228" y="316"/>
                    <a:pt x="13640" y="378"/>
                    <a:pt x="14922" y="445"/>
                  </a:cubicBezTo>
                  <a:cubicBezTo>
                    <a:pt x="15564" y="484"/>
                    <a:pt x="16173" y="517"/>
                    <a:pt x="16744" y="559"/>
                  </a:cubicBezTo>
                  <a:cubicBezTo>
                    <a:pt x="17314" y="595"/>
                    <a:pt x="17843" y="639"/>
                    <a:pt x="18328" y="672"/>
                  </a:cubicBezTo>
                  <a:cubicBezTo>
                    <a:pt x="18813" y="708"/>
                    <a:pt x="19252" y="747"/>
                    <a:pt x="19636" y="778"/>
                  </a:cubicBezTo>
                  <a:lnTo>
                    <a:pt x="20624" y="861"/>
                  </a:lnTo>
                  <a:cubicBezTo>
                    <a:pt x="21026" y="893"/>
                    <a:pt x="21295" y="911"/>
                    <a:pt x="21409" y="911"/>
                  </a:cubicBezTo>
                  <a:cubicBezTo>
                    <a:pt x="21449" y="911"/>
                    <a:pt x="21470" y="909"/>
                    <a:pt x="21471" y="905"/>
                  </a:cubicBezTo>
                  <a:cubicBezTo>
                    <a:pt x="21473" y="889"/>
                    <a:pt x="21174" y="837"/>
                    <a:pt x="20635" y="763"/>
                  </a:cubicBezTo>
                  <a:cubicBezTo>
                    <a:pt x="20364" y="724"/>
                    <a:pt x="20034" y="680"/>
                    <a:pt x="19649" y="636"/>
                  </a:cubicBezTo>
                  <a:cubicBezTo>
                    <a:pt x="19265" y="592"/>
                    <a:pt x="18829" y="543"/>
                    <a:pt x="18343" y="494"/>
                  </a:cubicBezTo>
                  <a:cubicBezTo>
                    <a:pt x="17858" y="445"/>
                    <a:pt x="17329" y="394"/>
                    <a:pt x="16757" y="347"/>
                  </a:cubicBezTo>
                  <a:cubicBezTo>
                    <a:pt x="16186" y="298"/>
                    <a:pt x="15577" y="257"/>
                    <a:pt x="14935" y="210"/>
                  </a:cubicBezTo>
                  <a:cubicBezTo>
                    <a:pt x="13650" y="130"/>
                    <a:pt x="12236" y="61"/>
                    <a:pt x="10750" y="27"/>
                  </a:cubicBezTo>
                  <a:cubicBezTo>
                    <a:pt x="9917" y="8"/>
                    <a:pt x="9106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7625240" y="3886472"/>
              <a:ext cx="1147721" cy="312760"/>
            </a:xfrm>
            <a:custGeom>
              <a:avLst/>
              <a:gdLst/>
              <a:ahLst/>
              <a:cxnLst/>
              <a:rect l="l" t="t" r="r" b="b"/>
              <a:pathLst>
                <a:path w="23739" h="6469" extrusionOk="0">
                  <a:moveTo>
                    <a:pt x="0" y="0"/>
                  </a:moveTo>
                  <a:lnTo>
                    <a:pt x="426" y="6469"/>
                  </a:lnTo>
                  <a:lnTo>
                    <a:pt x="23739" y="6464"/>
                  </a:lnTo>
                  <a:lnTo>
                    <a:pt x="22789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7623355" y="3930467"/>
              <a:ext cx="1143273" cy="248071"/>
            </a:xfrm>
            <a:custGeom>
              <a:avLst/>
              <a:gdLst/>
              <a:ahLst/>
              <a:cxnLst/>
              <a:rect l="l" t="t" r="r" b="b"/>
              <a:pathLst>
                <a:path w="23647" h="5131" extrusionOk="0">
                  <a:moveTo>
                    <a:pt x="1" y="276"/>
                  </a:moveTo>
                  <a:cubicBezTo>
                    <a:pt x="1" y="281"/>
                    <a:pt x="1" y="287"/>
                    <a:pt x="0" y="292"/>
                  </a:cubicBezTo>
                  <a:lnTo>
                    <a:pt x="1" y="276"/>
                  </a:lnTo>
                  <a:close/>
                  <a:moveTo>
                    <a:pt x="11" y="1"/>
                  </a:moveTo>
                  <a:lnTo>
                    <a:pt x="1" y="276"/>
                  </a:lnTo>
                  <a:lnTo>
                    <a:pt x="1" y="276"/>
                  </a:lnTo>
                  <a:cubicBezTo>
                    <a:pt x="3" y="221"/>
                    <a:pt x="7" y="195"/>
                    <a:pt x="12" y="195"/>
                  </a:cubicBezTo>
                  <a:cubicBezTo>
                    <a:pt x="86" y="195"/>
                    <a:pt x="436" y="5131"/>
                    <a:pt x="436" y="5131"/>
                  </a:cubicBezTo>
                  <a:lnTo>
                    <a:pt x="23646" y="4754"/>
                  </a:lnTo>
                  <a:lnTo>
                    <a:pt x="22908" y="287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7677262" y="4073188"/>
              <a:ext cx="1047545" cy="51200"/>
            </a:xfrm>
            <a:custGeom>
              <a:avLst/>
              <a:gdLst/>
              <a:ahLst/>
              <a:cxnLst/>
              <a:rect l="l" t="t" r="r" b="b"/>
              <a:pathLst>
                <a:path w="21667" h="1059" extrusionOk="0">
                  <a:moveTo>
                    <a:pt x="158" y="0"/>
                  </a:moveTo>
                  <a:cubicBezTo>
                    <a:pt x="56" y="0"/>
                    <a:pt x="3" y="4"/>
                    <a:pt x="3" y="11"/>
                  </a:cubicBezTo>
                  <a:cubicBezTo>
                    <a:pt x="0" y="29"/>
                    <a:pt x="302" y="65"/>
                    <a:pt x="849" y="117"/>
                  </a:cubicBezTo>
                  <a:cubicBezTo>
                    <a:pt x="1396" y="171"/>
                    <a:pt x="2186" y="236"/>
                    <a:pt x="3166" y="308"/>
                  </a:cubicBezTo>
                  <a:cubicBezTo>
                    <a:pt x="5122" y="452"/>
                    <a:pt x="7831" y="623"/>
                    <a:pt x="10822" y="762"/>
                  </a:cubicBezTo>
                  <a:cubicBezTo>
                    <a:pt x="13812" y="904"/>
                    <a:pt x="16524" y="989"/>
                    <a:pt x="18485" y="1030"/>
                  </a:cubicBezTo>
                  <a:cubicBezTo>
                    <a:pt x="19469" y="1051"/>
                    <a:pt x="20261" y="1059"/>
                    <a:pt x="20810" y="1059"/>
                  </a:cubicBezTo>
                  <a:cubicBezTo>
                    <a:pt x="21360" y="1059"/>
                    <a:pt x="21664" y="1051"/>
                    <a:pt x="21664" y="1033"/>
                  </a:cubicBezTo>
                  <a:cubicBezTo>
                    <a:pt x="21667" y="1017"/>
                    <a:pt x="21365" y="992"/>
                    <a:pt x="20815" y="961"/>
                  </a:cubicBezTo>
                  <a:cubicBezTo>
                    <a:pt x="20268" y="930"/>
                    <a:pt x="19474" y="894"/>
                    <a:pt x="18493" y="850"/>
                  </a:cubicBezTo>
                  <a:lnTo>
                    <a:pt x="10835" y="509"/>
                  </a:lnTo>
                  <a:lnTo>
                    <a:pt x="3176" y="127"/>
                  </a:lnTo>
                  <a:cubicBezTo>
                    <a:pt x="2196" y="78"/>
                    <a:pt x="1404" y="39"/>
                    <a:pt x="854" y="19"/>
                  </a:cubicBezTo>
                  <a:cubicBezTo>
                    <a:pt x="536" y="7"/>
                    <a:pt x="300" y="0"/>
                    <a:pt x="158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7673636" y="4019136"/>
              <a:ext cx="1018488" cy="21805"/>
            </a:xfrm>
            <a:custGeom>
              <a:avLst/>
              <a:gdLst/>
              <a:ahLst/>
              <a:cxnLst/>
              <a:rect l="l" t="t" r="r" b="b"/>
              <a:pathLst>
                <a:path w="21066" h="451" extrusionOk="0">
                  <a:moveTo>
                    <a:pt x="10107" y="1"/>
                  </a:moveTo>
                  <a:cubicBezTo>
                    <a:pt x="7364" y="1"/>
                    <a:pt x="4891" y="70"/>
                    <a:pt x="3081" y="156"/>
                  </a:cubicBezTo>
                  <a:cubicBezTo>
                    <a:pt x="2129" y="203"/>
                    <a:pt x="1357" y="249"/>
                    <a:pt x="826" y="288"/>
                  </a:cubicBezTo>
                  <a:cubicBezTo>
                    <a:pt x="294" y="329"/>
                    <a:pt x="0" y="360"/>
                    <a:pt x="3" y="378"/>
                  </a:cubicBezTo>
                  <a:cubicBezTo>
                    <a:pt x="3" y="388"/>
                    <a:pt x="125" y="394"/>
                    <a:pt x="356" y="394"/>
                  </a:cubicBezTo>
                  <a:cubicBezTo>
                    <a:pt x="483" y="394"/>
                    <a:pt x="642" y="392"/>
                    <a:pt x="831" y="389"/>
                  </a:cubicBezTo>
                  <a:lnTo>
                    <a:pt x="3089" y="337"/>
                  </a:lnTo>
                  <a:cubicBezTo>
                    <a:pt x="4852" y="296"/>
                    <a:pt x="7240" y="254"/>
                    <a:pt x="9892" y="254"/>
                  </a:cubicBezTo>
                  <a:cubicBezTo>
                    <a:pt x="10105" y="254"/>
                    <a:pt x="10320" y="254"/>
                    <a:pt x="10536" y="254"/>
                  </a:cubicBezTo>
                  <a:cubicBezTo>
                    <a:pt x="13441" y="265"/>
                    <a:pt x="16073" y="324"/>
                    <a:pt x="17980" y="378"/>
                  </a:cubicBezTo>
                  <a:lnTo>
                    <a:pt x="20238" y="443"/>
                  </a:lnTo>
                  <a:cubicBezTo>
                    <a:pt x="20467" y="448"/>
                    <a:pt x="20653" y="451"/>
                    <a:pt x="20790" y="451"/>
                  </a:cubicBezTo>
                  <a:cubicBezTo>
                    <a:pt x="20970" y="451"/>
                    <a:pt x="21066" y="446"/>
                    <a:pt x="21066" y="438"/>
                  </a:cubicBezTo>
                  <a:cubicBezTo>
                    <a:pt x="21066" y="420"/>
                    <a:pt x="20772" y="386"/>
                    <a:pt x="20240" y="342"/>
                  </a:cubicBezTo>
                  <a:cubicBezTo>
                    <a:pt x="19709" y="298"/>
                    <a:pt x="18937" y="249"/>
                    <a:pt x="17985" y="198"/>
                  </a:cubicBezTo>
                  <a:cubicBezTo>
                    <a:pt x="16081" y="97"/>
                    <a:pt x="13446" y="7"/>
                    <a:pt x="10536" y="2"/>
                  </a:cubicBezTo>
                  <a:cubicBezTo>
                    <a:pt x="10392" y="1"/>
                    <a:pt x="10249" y="1"/>
                    <a:pt x="1010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7675376" y="3966148"/>
              <a:ext cx="1037344" cy="57098"/>
            </a:xfrm>
            <a:custGeom>
              <a:avLst/>
              <a:gdLst/>
              <a:ahLst/>
              <a:cxnLst/>
              <a:rect l="l" t="t" r="r" b="b"/>
              <a:pathLst>
                <a:path w="21456" h="1181" extrusionOk="0">
                  <a:moveTo>
                    <a:pt x="6565" y="1"/>
                  </a:moveTo>
                  <a:cubicBezTo>
                    <a:pt x="5922" y="1"/>
                    <a:pt x="5308" y="3"/>
                    <a:pt x="4738" y="16"/>
                  </a:cubicBezTo>
                  <a:cubicBezTo>
                    <a:pt x="4165" y="24"/>
                    <a:pt x="3631" y="42"/>
                    <a:pt x="3146" y="55"/>
                  </a:cubicBezTo>
                  <a:cubicBezTo>
                    <a:pt x="2658" y="71"/>
                    <a:pt x="2219" y="94"/>
                    <a:pt x="1832" y="112"/>
                  </a:cubicBezTo>
                  <a:cubicBezTo>
                    <a:pt x="1445" y="130"/>
                    <a:pt x="1112" y="153"/>
                    <a:pt x="842" y="174"/>
                  </a:cubicBezTo>
                  <a:cubicBezTo>
                    <a:pt x="300" y="212"/>
                    <a:pt x="0" y="241"/>
                    <a:pt x="0" y="259"/>
                  </a:cubicBezTo>
                  <a:cubicBezTo>
                    <a:pt x="0" y="271"/>
                    <a:pt x="130" y="276"/>
                    <a:pt x="372" y="276"/>
                  </a:cubicBezTo>
                  <a:cubicBezTo>
                    <a:pt x="500" y="276"/>
                    <a:pt x="659" y="274"/>
                    <a:pt x="847" y="272"/>
                  </a:cubicBezTo>
                  <a:lnTo>
                    <a:pt x="1838" y="254"/>
                  </a:lnTo>
                  <a:cubicBezTo>
                    <a:pt x="2225" y="249"/>
                    <a:pt x="2663" y="241"/>
                    <a:pt x="3148" y="236"/>
                  </a:cubicBezTo>
                  <a:cubicBezTo>
                    <a:pt x="3636" y="231"/>
                    <a:pt x="4168" y="225"/>
                    <a:pt x="4738" y="225"/>
                  </a:cubicBezTo>
                  <a:cubicBezTo>
                    <a:pt x="4816" y="225"/>
                    <a:pt x="4895" y="225"/>
                    <a:pt x="4975" y="225"/>
                  </a:cubicBezTo>
                  <a:cubicBezTo>
                    <a:pt x="5478" y="225"/>
                    <a:pt x="6010" y="231"/>
                    <a:pt x="6565" y="236"/>
                  </a:cubicBezTo>
                  <a:cubicBezTo>
                    <a:pt x="7850" y="251"/>
                    <a:pt x="9261" y="282"/>
                    <a:pt x="10742" y="347"/>
                  </a:cubicBezTo>
                  <a:cubicBezTo>
                    <a:pt x="12226" y="411"/>
                    <a:pt x="13635" y="499"/>
                    <a:pt x="14917" y="592"/>
                  </a:cubicBezTo>
                  <a:cubicBezTo>
                    <a:pt x="15557" y="643"/>
                    <a:pt x="16166" y="687"/>
                    <a:pt x="16734" y="739"/>
                  </a:cubicBezTo>
                  <a:cubicBezTo>
                    <a:pt x="17304" y="788"/>
                    <a:pt x="17833" y="842"/>
                    <a:pt x="18318" y="886"/>
                  </a:cubicBezTo>
                  <a:cubicBezTo>
                    <a:pt x="18803" y="927"/>
                    <a:pt x="19239" y="976"/>
                    <a:pt x="19624" y="1015"/>
                  </a:cubicBezTo>
                  <a:lnTo>
                    <a:pt x="20609" y="1116"/>
                  </a:lnTo>
                  <a:cubicBezTo>
                    <a:pt x="21029" y="1158"/>
                    <a:pt x="21303" y="1181"/>
                    <a:pt x="21407" y="1181"/>
                  </a:cubicBezTo>
                  <a:cubicBezTo>
                    <a:pt x="21437" y="1181"/>
                    <a:pt x="21452" y="1179"/>
                    <a:pt x="21453" y="1175"/>
                  </a:cubicBezTo>
                  <a:cubicBezTo>
                    <a:pt x="21456" y="1157"/>
                    <a:pt x="21159" y="1103"/>
                    <a:pt x="20622" y="1018"/>
                  </a:cubicBezTo>
                  <a:cubicBezTo>
                    <a:pt x="20354" y="974"/>
                    <a:pt x="20024" y="925"/>
                    <a:pt x="19639" y="873"/>
                  </a:cubicBezTo>
                  <a:cubicBezTo>
                    <a:pt x="19257" y="821"/>
                    <a:pt x="18821" y="765"/>
                    <a:pt x="18339" y="705"/>
                  </a:cubicBezTo>
                  <a:cubicBezTo>
                    <a:pt x="17854" y="649"/>
                    <a:pt x="17325" y="587"/>
                    <a:pt x="16754" y="530"/>
                  </a:cubicBezTo>
                  <a:cubicBezTo>
                    <a:pt x="16184" y="468"/>
                    <a:pt x="15575" y="414"/>
                    <a:pt x="14935" y="357"/>
                  </a:cubicBezTo>
                  <a:cubicBezTo>
                    <a:pt x="13653" y="251"/>
                    <a:pt x="12239" y="156"/>
                    <a:pt x="10755" y="94"/>
                  </a:cubicBezTo>
                  <a:cubicBezTo>
                    <a:pt x="9269" y="32"/>
                    <a:pt x="7852" y="3"/>
                    <a:pt x="65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 txBox="1">
            <a:spLocks noGrp="1"/>
          </p:cNvSpPr>
          <p:nvPr>
            <p:ph type="ctrTitle"/>
          </p:nvPr>
        </p:nvSpPr>
        <p:spPr>
          <a:xfrm>
            <a:off x="1802100" y="71335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>
                <a:solidFill>
                  <a:srgbClr val="1E2128"/>
                </a:solidFill>
              </a:rPr>
              <a:t>MEMBERS OF THE TEAM</a:t>
            </a:r>
            <a:endParaRPr>
              <a:solidFill>
                <a:srgbClr val="1E2128"/>
              </a:solidFill>
            </a:endParaRPr>
          </a:p>
        </p:txBody>
      </p:sp>
      <p:grpSp>
        <p:nvGrpSpPr>
          <p:cNvPr id="267" name="Google Shape;267;p21"/>
          <p:cNvGrpSpPr/>
          <p:nvPr/>
        </p:nvGrpSpPr>
        <p:grpSpPr>
          <a:xfrm>
            <a:off x="4690625" y="3070200"/>
            <a:ext cx="2038740" cy="1690708"/>
            <a:chOff x="4690625" y="3070200"/>
            <a:chExt cx="2038740" cy="1690708"/>
          </a:xfrm>
        </p:grpSpPr>
        <p:sp>
          <p:nvSpPr>
            <p:cNvPr id="268" name="Google Shape;268;p21"/>
            <p:cNvSpPr/>
            <p:nvPr/>
          </p:nvSpPr>
          <p:spPr>
            <a:xfrm>
              <a:off x="4690625" y="3070200"/>
              <a:ext cx="2038740" cy="1485029"/>
            </a:xfrm>
            <a:custGeom>
              <a:avLst/>
              <a:gdLst/>
              <a:ahLst/>
              <a:cxnLst/>
              <a:rect l="l" t="t" r="r" b="b"/>
              <a:pathLst>
                <a:path w="47512" h="34608" extrusionOk="0">
                  <a:moveTo>
                    <a:pt x="2256" y="0"/>
                  </a:moveTo>
                  <a:cubicBezTo>
                    <a:pt x="1018" y="0"/>
                    <a:pt x="1" y="1006"/>
                    <a:pt x="1" y="2258"/>
                  </a:cubicBezTo>
                  <a:lnTo>
                    <a:pt x="1" y="32352"/>
                  </a:lnTo>
                  <a:cubicBezTo>
                    <a:pt x="1" y="33599"/>
                    <a:pt x="1010" y="34607"/>
                    <a:pt x="2256" y="34607"/>
                  </a:cubicBezTo>
                  <a:lnTo>
                    <a:pt x="42504" y="34607"/>
                  </a:lnTo>
                  <a:cubicBezTo>
                    <a:pt x="43665" y="34607"/>
                    <a:pt x="44638" y="33722"/>
                    <a:pt x="44748" y="32566"/>
                  </a:cubicBezTo>
                  <a:lnTo>
                    <a:pt x="47393" y="4508"/>
                  </a:lnTo>
                  <a:cubicBezTo>
                    <a:pt x="47512" y="3228"/>
                    <a:pt x="46539" y="2106"/>
                    <a:pt x="45254" y="2044"/>
                  </a:cubicBezTo>
                  <a:lnTo>
                    <a:pt x="2362" y="3"/>
                  </a:lnTo>
                  <a:cubicBezTo>
                    <a:pt x="2326" y="1"/>
                    <a:pt x="2291" y="0"/>
                    <a:pt x="2256" y="0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5443630" y="4252897"/>
              <a:ext cx="429186" cy="508011"/>
            </a:xfrm>
            <a:custGeom>
              <a:avLst/>
              <a:gdLst/>
              <a:ahLst/>
              <a:cxnLst/>
              <a:rect l="l" t="t" r="r" b="b"/>
              <a:pathLst>
                <a:path w="10002" h="11839" extrusionOk="0">
                  <a:moveTo>
                    <a:pt x="1902" y="0"/>
                  </a:moveTo>
                  <a:lnTo>
                    <a:pt x="1902" y="0"/>
                  </a:lnTo>
                  <a:cubicBezTo>
                    <a:pt x="3001" y="3432"/>
                    <a:pt x="0" y="11586"/>
                    <a:pt x="0" y="11586"/>
                  </a:cubicBezTo>
                  <a:lnTo>
                    <a:pt x="7919" y="11839"/>
                  </a:lnTo>
                  <a:cubicBezTo>
                    <a:pt x="10002" y="11305"/>
                    <a:pt x="8206" y="596"/>
                    <a:pt x="8206" y="596"/>
                  </a:cubicBezTo>
                  <a:lnTo>
                    <a:pt x="1902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5581710" y="3796218"/>
              <a:ext cx="220557" cy="210388"/>
            </a:xfrm>
            <a:custGeom>
              <a:avLst/>
              <a:gdLst/>
              <a:ahLst/>
              <a:cxnLst/>
              <a:rect l="l" t="t" r="r" b="b"/>
              <a:pathLst>
                <a:path w="5140" h="4903" extrusionOk="0">
                  <a:moveTo>
                    <a:pt x="2688" y="1"/>
                  </a:moveTo>
                  <a:cubicBezTo>
                    <a:pt x="2050" y="1"/>
                    <a:pt x="1424" y="250"/>
                    <a:pt x="955" y="719"/>
                  </a:cubicBezTo>
                  <a:cubicBezTo>
                    <a:pt x="0" y="1677"/>
                    <a:pt x="0" y="3227"/>
                    <a:pt x="955" y="4185"/>
                  </a:cubicBezTo>
                  <a:cubicBezTo>
                    <a:pt x="1424" y="4654"/>
                    <a:pt x="2050" y="4903"/>
                    <a:pt x="2688" y="4903"/>
                  </a:cubicBezTo>
                  <a:cubicBezTo>
                    <a:pt x="3003" y="4903"/>
                    <a:pt x="3322" y="4842"/>
                    <a:pt x="3625" y="4716"/>
                  </a:cubicBezTo>
                  <a:cubicBezTo>
                    <a:pt x="4544" y="4337"/>
                    <a:pt x="5140" y="3444"/>
                    <a:pt x="5140" y="2453"/>
                  </a:cubicBezTo>
                  <a:cubicBezTo>
                    <a:pt x="5140" y="1460"/>
                    <a:pt x="4544" y="567"/>
                    <a:pt x="3625" y="188"/>
                  </a:cubicBezTo>
                  <a:cubicBezTo>
                    <a:pt x="3322" y="62"/>
                    <a:pt x="3003" y="1"/>
                    <a:pt x="26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1"/>
          <p:cNvGrpSpPr/>
          <p:nvPr/>
        </p:nvGrpSpPr>
        <p:grpSpPr>
          <a:xfrm>
            <a:off x="6512921" y="3952980"/>
            <a:ext cx="419995" cy="803049"/>
            <a:chOff x="6512921" y="3952980"/>
            <a:chExt cx="419995" cy="803049"/>
          </a:xfrm>
        </p:grpSpPr>
        <p:sp>
          <p:nvSpPr>
            <p:cNvPr id="272" name="Google Shape;272;p21"/>
            <p:cNvSpPr/>
            <p:nvPr/>
          </p:nvSpPr>
          <p:spPr>
            <a:xfrm>
              <a:off x="6532018" y="3952980"/>
              <a:ext cx="81417" cy="314887"/>
            </a:xfrm>
            <a:custGeom>
              <a:avLst/>
              <a:gdLst/>
              <a:ahLst/>
              <a:cxnLst/>
              <a:rect l="l" t="t" r="r" b="b"/>
              <a:pathLst>
                <a:path w="1684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4" y="0"/>
                    <a:pt x="646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634949" y="3952980"/>
              <a:ext cx="81369" cy="314887"/>
            </a:xfrm>
            <a:custGeom>
              <a:avLst/>
              <a:gdLst/>
              <a:ahLst/>
              <a:cxnLst/>
              <a:rect l="l" t="t" r="r" b="b"/>
              <a:pathLst>
                <a:path w="1683" h="6513" extrusionOk="0">
                  <a:moveTo>
                    <a:pt x="646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3" y="6513"/>
                  </a:lnTo>
                  <a:cubicBezTo>
                    <a:pt x="1683" y="6513"/>
                    <a:pt x="1293" y="0"/>
                    <a:pt x="646" y="0"/>
                  </a:cubicBezTo>
                  <a:close/>
                </a:path>
              </a:pathLst>
            </a:custGeom>
            <a:solidFill>
              <a:srgbClr val="D9B1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792125" y="3952980"/>
              <a:ext cx="81272" cy="314887"/>
            </a:xfrm>
            <a:custGeom>
              <a:avLst/>
              <a:gdLst/>
              <a:ahLst/>
              <a:cxnLst/>
              <a:rect l="l" t="t" r="r" b="b"/>
              <a:pathLst>
                <a:path w="1681" h="6513" extrusionOk="0">
                  <a:moveTo>
                    <a:pt x="648" y="0"/>
                  </a:moveTo>
                  <a:cubicBezTo>
                    <a:pt x="1" y="0"/>
                    <a:pt x="819" y="6513"/>
                    <a:pt x="819" y="6513"/>
                  </a:cubicBezTo>
                  <a:lnTo>
                    <a:pt x="1681" y="6513"/>
                  </a:lnTo>
                  <a:cubicBezTo>
                    <a:pt x="1681" y="6513"/>
                    <a:pt x="1293" y="0"/>
                    <a:pt x="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729370" y="3971159"/>
              <a:ext cx="72666" cy="318707"/>
            </a:xfrm>
            <a:custGeom>
              <a:avLst/>
              <a:gdLst/>
              <a:ahLst/>
              <a:cxnLst/>
              <a:rect l="l" t="t" r="r" b="b"/>
              <a:pathLst>
                <a:path w="1503" h="6592" extrusionOk="0">
                  <a:moveTo>
                    <a:pt x="1" y="6454"/>
                  </a:moveTo>
                  <a:lnTo>
                    <a:pt x="215" y="6483"/>
                  </a:lnTo>
                  <a:cubicBezTo>
                    <a:pt x="215" y="6483"/>
                    <a:pt x="215" y="6482"/>
                    <a:pt x="215" y="6482"/>
                  </a:cubicBezTo>
                  <a:lnTo>
                    <a:pt x="215" y="6482"/>
                  </a:lnTo>
                  <a:lnTo>
                    <a:pt x="1" y="6454"/>
                  </a:lnTo>
                  <a:close/>
                  <a:moveTo>
                    <a:pt x="848" y="0"/>
                  </a:moveTo>
                  <a:cubicBezTo>
                    <a:pt x="222" y="0"/>
                    <a:pt x="215" y="6388"/>
                    <a:pt x="215" y="6482"/>
                  </a:cubicBezTo>
                  <a:lnTo>
                    <a:pt x="215" y="6482"/>
                  </a:lnTo>
                  <a:lnTo>
                    <a:pt x="1072" y="6591"/>
                  </a:lnTo>
                  <a:cubicBezTo>
                    <a:pt x="1072" y="6591"/>
                    <a:pt x="1503" y="84"/>
                    <a:pt x="860" y="1"/>
                  </a:cubicBezTo>
                  <a:cubicBezTo>
                    <a:pt x="856" y="0"/>
                    <a:pt x="852" y="0"/>
                    <a:pt x="848" y="0"/>
                  </a:cubicBezTo>
                  <a:close/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604007" y="3952980"/>
              <a:ext cx="81127" cy="314887"/>
            </a:xfrm>
            <a:custGeom>
              <a:avLst/>
              <a:gdLst/>
              <a:ahLst/>
              <a:cxnLst/>
              <a:rect l="l" t="t" r="r" b="b"/>
              <a:pathLst>
                <a:path w="1678" h="6513" extrusionOk="0">
                  <a:moveTo>
                    <a:pt x="646" y="0"/>
                  </a:moveTo>
                  <a:cubicBezTo>
                    <a:pt x="1" y="0"/>
                    <a:pt x="816" y="6513"/>
                    <a:pt x="816" y="6513"/>
                  </a:cubicBezTo>
                  <a:lnTo>
                    <a:pt x="1678" y="6513"/>
                  </a:lnTo>
                  <a:cubicBezTo>
                    <a:pt x="1678" y="6513"/>
                    <a:pt x="1291" y="0"/>
                    <a:pt x="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6512921" y="4267816"/>
              <a:ext cx="419995" cy="488213"/>
            </a:xfrm>
            <a:custGeom>
              <a:avLst/>
              <a:gdLst/>
              <a:ahLst/>
              <a:cxnLst/>
              <a:rect l="l" t="t" r="r" b="b"/>
              <a:pathLst>
                <a:path w="8687" h="10098" extrusionOk="0">
                  <a:moveTo>
                    <a:pt x="1" y="1"/>
                  </a:moveTo>
                  <a:lnTo>
                    <a:pt x="1064" y="10098"/>
                  </a:lnTo>
                  <a:lnTo>
                    <a:pt x="8686" y="9855"/>
                  </a:lnTo>
                  <a:lnTo>
                    <a:pt x="8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" name="Google Shape;278;p21"/>
          <p:cNvGrpSpPr/>
          <p:nvPr/>
        </p:nvGrpSpPr>
        <p:grpSpPr>
          <a:xfrm>
            <a:off x="760146" y="3082802"/>
            <a:ext cx="856133" cy="1691013"/>
            <a:chOff x="5413625" y="1307575"/>
            <a:chExt cx="802600" cy="1585275"/>
          </a:xfrm>
        </p:grpSpPr>
        <p:sp>
          <p:nvSpPr>
            <p:cNvPr id="279" name="Google Shape;279;p21"/>
            <p:cNvSpPr/>
            <p:nvPr/>
          </p:nvSpPr>
          <p:spPr>
            <a:xfrm>
              <a:off x="5849150" y="1733200"/>
              <a:ext cx="367075" cy="305400"/>
            </a:xfrm>
            <a:custGeom>
              <a:avLst/>
              <a:gdLst/>
              <a:ahLst/>
              <a:cxnLst/>
              <a:rect l="l" t="t" r="r" b="b"/>
              <a:pathLst>
                <a:path w="14683" h="12216" extrusionOk="0">
                  <a:moveTo>
                    <a:pt x="10353" y="0"/>
                  </a:moveTo>
                  <a:cubicBezTo>
                    <a:pt x="8034" y="0"/>
                    <a:pt x="5709" y="793"/>
                    <a:pt x="3919" y="2271"/>
                  </a:cubicBezTo>
                  <a:cubicBezTo>
                    <a:pt x="1390" y="4359"/>
                    <a:pt x="0" y="7750"/>
                    <a:pt x="338" y="11012"/>
                  </a:cubicBezTo>
                  <a:lnTo>
                    <a:pt x="564" y="11296"/>
                  </a:lnTo>
                  <a:cubicBezTo>
                    <a:pt x="1654" y="11927"/>
                    <a:pt x="2886" y="12215"/>
                    <a:pt x="4136" y="12215"/>
                  </a:cubicBezTo>
                  <a:cubicBezTo>
                    <a:pt x="6043" y="12215"/>
                    <a:pt x="7990" y="11545"/>
                    <a:pt x="9533" y="10400"/>
                  </a:cubicBezTo>
                  <a:cubicBezTo>
                    <a:pt x="12089" y="8505"/>
                    <a:pt x="13660" y="5529"/>
                    <a:pt x="14527" y="2468"/>
                  </a:cubicBezTo>
                  <a:cubicBezTo>
                    <a:pt x="14608" y="2185"/>
                    <a:pt x="14682" y="1890"/>
                    <a:pt x="14628" y="1602"/>
                  </a:cubicBezTo>
                  <a:cubicBezTo>
                    <a:pt x="14507" y="955"/>
                    <a:pt x="13810" y="603"/>
                    <a:pt x="13180" y="412"/>
                  </a:cubicBezTo>
                  <a:cubicBezTo>
                    <a:pt x="12264" y="135"/>
                    <a:pt x="11309" y="0"/>
                    <a:pt x="103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5428800" y="1307575"/>
              <a:ext cx="447500" cy="661900"/>
            </a:xfrm>
            <a:custGeom>
              <a:avLst/>
              <a:gdLst/>
              <a:ahLst/>
              <a:cxnLst/>
              <a:rect l="l" t="t" r="r" b="b"/>
              <a:pathLst>
                <a:path w="17900" h="26476" extrusionOk="0">
                  <a:moveTo>
                    <a:pt x="6671" y="1"/>
                  </a:moveTo>
                  <a:cubicBezTo>
                    <a:pt x="5791" y="1"/>
                    <a:pt x="4991" y="709"/>
                    <a:pt x="4408" y="1417"/>
                  </a:cubicBezTo>
                  <a:cubicBezTo>
                    <a:pt x="1129" y="5399"/>
                    <a:pt x="0" y="11051"/>
                    <a:pt x="1498" y="15985"/>
                  </a:cubicBezTo>
                  <a:cubicBezTo>
                    <a:pt x="2995" y="20920"/>
                    <a:pt x="7077" y="24991"/>
                    <a:pt x="12016" y="26476"/>
                  </a:cubicBezTo>
                  <a:lnTo>
                    <a:pt x="12567" y="26319"/>
                  </a:lnTo>
                  <a:cubicBezTo>
                    <a:pt x="16549" y="23289"/>
                    <a:pt x="17899" y="17613"/>
                    <a:pt x="16696" y="12757"/>
                  </a:cubicBezTo>
                  <a:cubicBezTo>
                    <a:pt x="15491" y="7900"/>
                    <a:pt x="12125" y="3819"/>
                    <a:pt x="8205" y="707"/>
                  </a:cubicBezTo>
                  <a:cubicBezTo>
                    <a:pt x="7845" y="420"/>
                    <a:pt x="7462" y="133"/>
                    <a:pt x="7010" y="37"/>
                  </a:cubicBezTo>
                  <a:cubicBezTo>
                    <a:pt x="6896" y="12"/>
                    <a:pt x="6783" y="1"/>
                    <a:pt x="66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5648500" y="1603550"/>
              <a:ext cx="146450" cy="691300"/>
            </a:xfrm>
            <a:custGeom>
              <a:avLst/>
              <a:gdLst/>
              <a:ahLst/>
              <a:cxnLst/>
              <a:rect l="l" t="t" r="r" b="b"/>
              <a:pathLst>
                <a:path w="5858" h="27652" extrusionOk="0">
                  <a:moveTo>
                    <a:pt x="212" y="0"/>
                  </a:moveTo>
                  <a:cubicBezTo>
                    <a:pt x="110" y="0"/>
                    <a:pt x="0" y="86"/>
                    <a:pt x="28" y="218"/>
                  </a:cubicBezTo>
                  <a:cubicBezTo>
                    <a:pt x="1950" y="9246"/>
                    <a:pt x="3295" y="18396"/>
                    <a:pt x="5212" y="27430"/>
                  </a:cubicBezTo>
                  <a:cubicBezTo>
                    <a:pt x="5245" y="27585"/>
                    <a:pt x="5359" y="27652"/>
                    <a:pt x="5480" y="27652"/>
                  </a:cubicBezTo>
                  <a:cubicBezTo>
                    <a:pt x="5662" y="27652"/>
                    <a:pt x="5858" y="27499"/>
                    <a:pt x="5808" y="27265"/>
                  </a:cubicBezTo>
                  <a:cubicBezTo>
                    <a:pt x="3881" y="18242"/>
                    <a:pt x="2284" y="9151"/>
                    <a:pt x="362" y="125"/>
                  </a:cubicBezTo>
                  <a:cubicBezTo>
                    <a:pt x="344" y="38"/>
                    <a:pt x="279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5413625" y="2238250"/>
              <a:ext cx="685125" cy="654600"/>
            </a:xfrm>
            <a:custGeom>
              <a:avLst/>
              <a:gdLst/>
              <a:ahLst/>
              <a:cxnLst/>
              <a:rect l="l" t="t" r="r" b="b"/>
              <a:pathLst>
                <a:path w="27405" h="26184" extrusionOk="0">
                  <a:moveTo>
                    <a:pt x="1" y="0"/>
                  </a:moveTo>
                  <a:lnTo>
                    <a:pt x="1" y="26043"/>
                  </a:lnTo>
                  <a:cubicBezTo>
                    <a:pt x="1" y="26120"/>
                    <a:pt x="64" y="26183"/>
                    <a:pt x="141" y="26183"/>
                  </a:cubicBezTo>
                  <a:lnTo>
                    <a:pt x="27263" y="26183"/>
                  </a:lnTo>
                  <a:cubicBezTo>
                    <a:pt x="27341" y="26183"/>
                    <a:pt x="27404" y="26120"/>
                    <a:pt x="27404" y="26043"/>
                  </a:cubicBezTo>
                  <a:lnTo>
                    <a:pt x="274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5754025" y="1856100"/>
              <a:ext cx="269675" cy="278025"/>
            </a:xfrm>
            <a:custGeom>
              <a:avLst/>
              <a:gdLst/>
              <a:ahLst/>
              <a:cxnLst/>
              <a:rect l="l" t="t" r="r" b="b"/>
              <a:pathLst>
                <a:path w="10787" h="11121" extrusionOk="0">
                  <a:moveTo>
                    <a:pt x="10379" y="1"/>
                  </a:moveTo>
                  <a:cubicBezTo>
                    <a:pt x="10312" y="1"/>
                    <a:pt x="10243" y="29"/>
                    <a:pt x="10183" y="97"/>
                  </a:cubicBezTo>
                  <a:cubicBezTo>
                    <a:pt x="6970" y="3745"/>
                    <a:pt x="2770" y="6898"/>
                    <a:pt x="61" y="10943"/>
                  </a:cubicBezTo>
                  <a:cubicBezTo>
                    <a:pt x="1" y="11032"/>
                    <a:pt x="84" y="11121"/>
                    <a:pt x="170" y="11121"/>
                  </a:cubicBezTo>
                  <a:cubicBezTo>
                    <a:pt x="198" y="11121"/>
                    <a:pt x="226" y="11111"/>
                    <a:pt x="250" y="11090"/>
                  </a:cubicBezTo>
                  <a:lnTo>
                    <a:pt x="250" y="11089"/>
                  </a:lnTo>
                  <a:cubicBezTo>
                    <a:pt x="3840" y="7820"/>
                    <a:pt x="7472" y="4229"/>
                    <a:pt x="10602" y="516"/>
                  </a:cubicBezTo>
                  <a:cubicBezTo>
                    <a:pt x="10787" y="296"/>
                    <a:pt x="10594" y="1"/>
                    <a:pt x="10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" name="Google Shape;284;p21"/>
          <p:cNvGrpSpPr/>
          <p:nvPr/>
        </p:nvGrpSpPr>
        <p:grpSpPr>
          <a:xfrm>
            <a:off x="2459633" y="4193634"/>
            <a:ext cx="1302335" cy="600860"/>
            <a:chOff x="2459633" y="4193634"/>
            <a:chExt cx="1302335" cy="600860"/>
          </a:xfrm>
        </p:grpSpPr>
        <p:sp>
          <p:nvSpPr>
            <p:cNvPr id="285" name="Google Shape;285;p21"/>
            <p:cNvSpPr/>
            <p:nvPr/>
          </p:nvSpPr>
          <p:spPr>
            <a:xfrm>
              <a:off x="2605351" y="4482313"/>
              <a:ext cx="1156617" cy="312180"/>
            </a:xfrm>
            <a:custGeom>
              <a:avLst/>
              <a:gdLst/>
              <a:ahLst/>
              <a:cxnLst/>
              <a:rect l="l" t="t" r="r" b="b"/>
              <a:pathLst>
                <a:path w="23923" h="6457" extrusionOk="0">
                  <a:moveTo>
                    <a:pt x="0" y="0"/>
                  </a:moveTo>
                  <a:lnTo>
                    <a:pt x="619" y="6456"/>
                  </a:lnTo>
                  <a:lnTo>
                    <a:pt x="23922" y="5757"/>
                  </a:lnTo>
                  <a:lnTo>
                    <a:pt x="2280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2856562" y="4603568"/>
              <a:ext cx="689677" cy="57920"/>
            </a:xfrm>
            <a:custGeom>
              <a:avLst/>
              <a:gdLst/>
              <a:ahLst/>
              <a:cxnLst/>
              <a:rect l="l" t="t" r="r" b="b"/>
              <a:pathLst>
                <a:path w="14265" h="1198" extrusionOk="0">
                  <a:moveTo>
                    <a:pt x="3" y="0"/>
                  </a:moveTo>
                  <a:lnTo>
                    <a:pt x="1" y="1169"/>
                  </a:lnTo>
                  <a:lnTo>
                    <a:pt x="14262" y="1198"/>
                  </a:lnTo>
                  <a:lnTo>
                    <a:pt x="14265" y="2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2460358" y="4193634"/>
              <a:ext cx="1153620" cy="312422"/>
            </a:xfrm>
            <a:custGeom>
              <a:avLst/>
              <a:gdLst/>
              <a:ahLst/>
              <a:cxnLst/>
              <a:rect l="l" t="t" r="r" b="b"/>
              <a:pathLst>
                <a:path w="23861" h="6462" extrusionOk="0">
                  <a:moveTo>
                    <a:pt x="1" y="0"/>
                  </a:moveTo>
                  <a:lnTo>
                    <a:pt x="550" y="6462"/>
                  </a:lnTo>
                  <a:lnTo>
                    <a:pt x="23861" y="6010"/>
                  </a:lnTo>
                  <a:lnTo>
                    <a:pt x="2280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2459633" y="4230426"/>
              <a:ext cx="1147238" cy="254936"/>
            </a:xfrm>
            <a:custGeom>
              <a:avLst/>
              <a:gdLst/>
              <a:ahLst/>
              <a:cxnLst/>
              <a:rect l="l" t="t" r="r" b="b"/>
              <a:pathLst>
                <a:path w="23729" h="5273" extrusionOk="0">
                  <a:moveTo>
                    <a:pt x="22903" y="1"/>
                  </a:moveTo>
                  <a:lnTo>
                    <a:pt x="3" y="150"/>
                  </a:lnTo>
                  <a:lnTo>
                    <a:pt x="0" y="444"/>
                  </a:lnTo>
                  <a:cubicBezTo>
                    <a:pt x="1" y="377"/>
                    <a:pt x="4" y="346"/>
                    <a:pt x="10" y="346"/>
                  </a:cubicBezTo>
                  <a:cubicBezTo>
                    <a:pt x="84" y="346"/>
                    <a:pt x="529" y="5272"/>
                    <a:pt x="529" y="5272"/>
                  </a:cubicBezTo>
                  <a:lnTo>
                    <a:pt x="23729" y="4452"/>
                  </a:lnTo>
                  <a:lnTo>
                    <a:pt x="22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2516005" y="4379238"/>
              <a:ext cx="1048222" cy="32876"/>
            </a:xfrm>
            <a:custGeom>
              <a:avLst/>
              <a:gdLst/>
              <a:ahLst/>
              <a:cxnLst/>
              <a:rect l="l" t="t" r="r" b="b"/>
              <a:pathLst>
                <a:path w="21681" h="680" extrusionOk="0">
                  <a:moveTo>
                    <a:pt x="334" y="0"/>
                  </a:moveTo>
                  <a:cubicBezTo>
                    <a:pt x="118" y="0"/>
                    <a:pt x="3" y="5"/>
                    <a:pt x="3" y="16"/>
                  </a:cubicBezTo>
                  <a:cubicBezTo>
                    <a:pt x="1" y="35"/>
                    <a:pt x="305" y="63"/>
                    <a:pt x="852" y="107"/>
                  </a:cubicBezTo>
                  <a:cubicBezTo>
                    <a:pt x="1396" y="148"/>
                    <a:pt x="2191" y="197"/>
                    <a:pt x="3172" y="251"/>
                  </a:cubicBezTo>
                  <a:cubicBezTo>
                    <a:pt x="5130" y="357"/>
                    <a:pt x="7842" y="476"/>
                    <a:pt x="10835" y="558"/>
                  </a:cubicBezTo>
                  <a:cubicBezTo>
                    <a:pt x="13828" y="641"/>
                    <a:pt x="16540" y="677"/>
                    <a:pt x="18501" y="680"/>
                  </a:cubicBezTo>
                  <a:cubicBezTo>
                    <a:pt x="19484" y="680"/>
                    <a:pt x="20279" y="674"/>
                    <a:pt x="20826" y="664"/>
                  </a:cubicBezTo>
                  <a:cubicBezTo>
                    <a:pt x="21376" y="654"/>
                    <a:pt x="21680" y="638"/>
                    <a:pt x="21680" y="620"/>
                  </a:cubicBezTo>
                  <a:cubicBezTo>
                    <a:pt x="21680" y="605"/>
                    <a:pt x="21376" y="582"/>
                    <a:pt x="20826" y="563"/>
                  </a:cubicBezTo>
                  <a:cubicBezTo>
                    <a:pt x="20279" y="545"/>
                    <a:pt x="19484" y="522"/>
                    <a:pt x="18504" y="499"/>
                  </a:cubicBezTo>
                  <a:lnTo>
                    <a:pt x="10840" y="305"/>
                  </a:lnTo>
                  <a:lnTo>
                    <a:pt x="3177" y="71"/>
                  </a:lnTo>
                  <a:cubicBezTo>
                    <a:pt x="2199" y="40"/>
                    <a:pt x="1404" y="16"/>
                    <a:pt x="855" y="6"/>
                  </a:cubicBezTo>
                  <a:cubicBezTo>
                    <a:pt x="644" y="2"/>
                    <a:pt x="469" y="0"/>
                    <a:pt x="334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2511751" y="4314694"/>
              <a:ext cx="1018392" cy="29637"/>
            </a:xfrm>
            <a:custGeom>
              <a:avLst/>
              <a:gdLst/>
              <a:ahLst/>
              <a:cxnLst/>
              <a:rect l="l" t="t" r="r" b="b"/>
              <a:pathLst>
                <a:path w="21064" h="613" extrusionOk="0">
                  <a:moveTo>
                    <a:pt x="13175" y="0"/>
                  </a:moveTo>
                  <a:cubicBezTo>
                    <a:pt x="12328" y="0"/>
                    <a:pt x="11441" y="7"/>
                    <a:pt x="10526" y="23"/>
                  </a:cubicBezTo>
                  <a:cubicBezTo>
                    <a:pt x="7613" y="72"/>
                    <a:pt x="4981" y="195"/>
                    <a:pt x="3077" y="322"/>
                  </a:cubicBezTo>
                  <a:cubicBezTo>
                    <a:pt x="2124" y="386"/>
                    <a:pt x="1358" y="448"/>
                    <a:pt x="824" y="497"/>
                  </a:cubicBezTo>
                  <a:cubicBezTo>
                    <a:pt x="292" y="549"/>
                    <a:pt x="1" y="583"/>
                    <a:pt x="1" y="601"/>
                  </a:cubicBezTo>
                  <a:cubicBezTo>
                    <a:pt x="2" y="609"/>
                    <a:pt x="62" y="613"/>
                    <a:pt x="177" y="613"/>
                  </a:cubicBezTo>
                  <a:cubicBezTo>
                    <a:pt x="317" y="613"/>
                    <a:pt x="538" y="607"/>
                    <a:pt x="832" y="595"/>
                  </a:cubicBezTo>
                  <a:lnTo>
                    <a:pt x="3087" y="503"/>
                  </a:lnTo>
                  <a:cubicBezTo>
                    <a:pt x="4991" y="423"/>
                    <a:pt x="7623" y="324"/>
                    <a:pt x="10531" y="278"/>
                  </a:cubicBezTo>
                  <a:cubicBezTo>
                    <a:pt x="12099" y="252"/>
                    <a:pt x="13587" y="242"/>
                    <a:pt x="14925" y="242"/>
                  </a:cubicBezTo>
                  <a:cubicBezTo>
                    <a:pt x="16066" y="242"/>
                    <a:pt x="17097" y="249"/>
                    <a:pt x="17975" y="257"/>
                  </a:cubicBezTo>
                  <a:lnTo>
                    <a:pt x="20233" y="275"/>
                  </a:lnTo>
                  <a:cubicBezTo>
                    <a:pt x="20318" y="276"/>
                    <a:pt x="20396" y="276"/>
                    <a:pt x="20468" y="276"/>
                  </a:cubicBezTo>
                  <a:cubicBezTo>
                    <a:pt x="20853" y="276"/>
                    <a:pt x="21061" y="270"/>
                    <a:pt x="21061" y="255"/>
                  </a:cubicBezTo>
                  <a:cubicBezTo>
                    <a:pt x="21064" y="237"/>
                    <a:pt x="20770" y="211"/>
                    <a:pt x="20236" y="177"/>
                  </a:cubicBezTo>
                  <a:cubicBezTo>
                    <a:pt x="19704" y="144"/>
                    <a:pt x="18933" y="110"/>
                    <a:pt x="17978" y="77"/>
                  </a:cubicBezTo>
                  <a:cubicBezTo>
                    <a:pt x="16672" y="33"/>
                    <a:pt x="15022" y="0"/>
                    <a:pt x="13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2512283" y="4265574"/>
              <a:ext cx="1038069" cy="44093"/>
            </a:xfrm>
            <a:custGeom>
              <a:avLst/>
              <a:gdLst/>
              <a:ahLst/>
              <a:cxnLst/>
              <a:rect l="l" t="t" r="r" b="b"/>
              <a:pathLst>
                <a:path w="21471" h="912" extrusionOk="0">
                  <a:moveTo>
                    <a:pt x="8327" y="0"/>
                  </a:moveTo>
                  <a:cubicBezTo>
                    <a:pt x="7716" y="0"/>
                    <a:pt x="7125" y="5"/>
                    <a:pt x="6559" y="14"/>
                  </a:cubicBezTo>
                  <a:cubicBezTo>
                    <a:pt x="5914" y="30"/>
                    <a:pt x="5303" y="40"/>
                    <a:pt x="4730" y="66"/>
                  </a:cubicBezTo>
                  <a:cubicBezTo>
                    <a:pt x="4160" y="84"/>
                    <a:pt x="3625" y="112"/>
                    <a:pt x="3140" y="135"/>
                  </a:cubicBezTo>
                  <a:cubicBezTo>
                    <a:pt x="2653" y="159"/>
                    <a:pt x="2214" y="192"/>
                    <a:pt x="1830" y="218"/>
                  </a:cubicBezTo>
                  <a:cubicBezTo>
                    <a:pt x="1442" y="244"/>
                    <a:pt x="1110" y="272"/>
                    <a:pt x="839" y="298"/>
                  </a:cubicBezTo>
                  <a:cubicBezTo>
                    <a:pt x="299" y="347"/>
                    <a:pt x="0" y="383"/>
                    <a:pt x="0" y="399"/>
                  </a:cubicBezTo>
                  <a:cubicBezTo>
                    <a:pt x="1" y="407"/>
                    <a:pt x="67" y="411"/>
                    <a:pt x="191" y="411"/>
                  </a:cubicBezTo>
                  <a:cubicBezTo>
                    <a:pt x="335" y="411"/>
                    <a:pt x="556" y="406"/>
                    <a:pt x="846" y="396"/>
                  </a:cubicBezTo>
                  <a:lnTo>
                    <a:pt x="1837" y="360"/>
                  </a:lnTo>
                  <a:cubicBezTo>
                    <a:pt x="2224" y="350"/>
                    <a:pt x="2663" y="332"/>
                    <a:pt x="3148" y="316"/>
                  </a:cubicBezTo>
                  <a:cubicBezTo>
                    <a:pt x="3636" y="301"/>
                    <a:pt x="4167" y="285"/>
                    <a:pt x="4738" y="275"/>
                  </a:cubicBezTo>
                  <a:cubicBezTo>
                    <a:pt x="5310" y="262"/>
                    <a:pt x="5919" y="257"/>
                    <a:pt x="6562" y="249"/>
                  </a:cubicBezTo>
                  <a:cubicBezTo>
                    <a:pt x="6895" y="247"/>
                    <a:pt x="7238" y="246"/>
                    <a:pt x="7588" y="246"/>
                  </a:cubicBezTo>
                  <a:cubicBezTo>
                    <a:pt x="8586" y="246"/>
                    <a:pt x="9646" y="255"/>
                    <a:pt x="10745" y="280"/>
                  </a:cubicBezTo>
                  <a:cubicBezTo>
                    <a:pt x="12226" y="316"/>
                    <a:pt x="13637" y="378"/>
                    <a:pt x="14919" y="445"/>
                  </a:cubicBezTo>
                  <a:cubicBezTo>
                    <a:pt x="15562" y="484"/>
                    <a:pt x="16171" y="517"/>
                    <a:pt x="16741" y="559"/>
                  </a:cubicBezTo>
                  <a:cubicBezTo>
                    <a:pt x="17311" y="595"/>
                    <a:pt x="17843" y="639"/>
                    <a:pt x="18328" y="672"/>
                  </a:cubicBezTo>
                  <a:cubicBezTo>
                    <a:pt x="18813" y="708"/>
                    <a:pt x="19249" y="747"/>
                    <a:pt x="19636" y="778"/>
                  </a:cubicBezTo>
                  <a:lnTo>
                    <a:pt x="20622" y="861"/>
                  </a:lnTo>
                  <a:cubicBezTo>
                    <a:pt x="21023" y="893"/>
                    <a:pt x="21293" y="911"/>
                    <a:pt x="21407" y="911"/>
                  </a:cubicBezTo>
                  <a:cubicBezTo>
                    <a:pt x="21447" y="911"/>
                    <a:pt x="21468" y="909"/>
                    <a:pt x="21468" y="904"/>
                  </a:cubicBezTo>
                  <a:cubicBezTo>
                    <a:pt x="21471" y="886"/>
                    <a:pt x="21174" y="837"/>
                    <a:pt x="20632" y="762"/>
                  </a:cubicBezTo>
                  <a:cubicBezTo>
                    <a:pt x="20361" y="724"/>
                    <a:pt x="20031" y="680"/>
                    <a:pt x="19649" y="636"/>
                  </a:cubicBezTo>
                  <a:cubicBezTo>
                    <a:pt x="19265" y="592"/>
                    <a:pt x="18826" y="543"/>
                    <a:pt x="18341" y="494"/>
                  </a:cubicBezTo>
                  <a:cubicBezTo>
                    <a:pt x="17858" y="445"/>
                    <a:pt x="17327" y="394"/>
                    <a:pt x="16757" y="347"/>
                  </a:cubicBezTo>
                  <a:cubicBezTo>
                    <a:pt x="16186" y="295"/>
                    <a:pt x="15575" y="257"/>
                    <a:pt x="14932" y="210"/>
                  </a:cubicBezTo>
                  <a:cubicBezTo>
                    <a:pt x="13647" y="130"/>
                    <a:pt x="12233" y="61"/>
                    <a:pt x="10747" y="27"/>
                  </a:cubicBezTo>
                  <a:cubicBezTo>
                    <a:pt x="9916" y="8"/>
                    <a:pt x="9105" y="0"/>
                    <a:pt x="8327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21"/>
          <p:cNvSpPr/>
          <p:nvPr/>
        </p:nvSpPr>
        <p:spPr>
          <a:xfrm>
            <a:off x="0" y="4736617"/>
            <a:ext cx="9256709" cy="406893"/>
          </a:xfrm>
          <a:custGeom>
            <a:avLst/>
            <a:gdLst/>
            <a:ahLst/>
            <a:cxnLst/>
            <a:rect l="l" t="t" r="r" b="b"/>
            <a:pathLst>
              <a:path w="191462" h="8416" extrusionOk="0">
                <a:moveTo>
                  <a:pt x="191462" y="1"/>
                </a:moveTo>
                <a:lnTo>
                  <a:pt x="0" y="218"/>
                </a:lnTo>
                <a:lnTo>
                  <a:pt x="0" y="5936"/>
                </a:lnTo>
                <a:lnTo>
                  <a:pt x="189692" y="8415"/>
                </a:lnTo>
                <a:lnTo>
                  <a:pt x="191462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"/>
          <p:cNvSpPr txBox="1">
            <a:spLocks noGrp="1"/>
          </p:cNvSpPr>
          <p:nvPr>
            <p:ph type="title" idx="2"/>
          </p:nvPr>
        </p:nvSpPr>
        <p:spPr>
          <a:xfrm>
            <a:off x="924450" y="1629175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01.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294" name="Google Shape;294;p21"/>
          <p:cNvSpPr txBox="1">
            <a:spLocks noGrp="1"/>
          </p:cNvSpPr>
          <p:nvPr>
            <p:ph type="ctrTitle" idx="3"/>
          </p:nvPr>
        </p:nvSpPr>
        <p:spPr>
          <a:xfrm>
            <a:off x="723000" y="240790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smtClean="0">
                <a:solidFill>
                  <a:srgbClr val="1E2128"/>
                </a:solidFill>
              </a:rPr>
              <a:t>NGUYEN VAN MINH TOI</a:t>
            </a:r>
            <a:endParaRPr sz="2000" b="1">
              <a:solidFill>
                <a:srgbClr val="1E2128"/>
              </a:solidFill>
            </a:endParaRPr>
          </a:p>
        </p:txBody>
      </p:sp>
      <p:sp>
        <p:nvSpPr>
          <p:cNvPr id="296" name="Google Shape;296;p21"/>
          <p:cNvSpPr txBox="1">
            <a:spLocks noGrp="1"/>
          </p:cNvSpPr>
          <p:nvPr>
            <p:ph type="title" idx="5"/>
          </p:nvPr>
        </p:nvSpPr>
        <p:spPr>
          <a:xfrm>
            <a:off x="2848950" y="163796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02.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297" name="Google Shape;297;p21"/>
          <p:cNvSpPr txBox="1">
            <a:spLocks noGrp="1"/>
          </p:cNvSpPr>
          <p:nvPr>
            <p:ph type="ctrTitle" idx="6"/>
          </p:nvPr>
        </p:nvSpPr>
        <p:spPr>
          <a:xfrm>
            <a:off x="2651728" y="2407905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smtClean="0">
                <a:solidFill>
                  <a:srgbClr val="1E2128"/>
                </a:solidFill>
              </a:rPr>
              <a:t>NGUYEN HUU THIEN</a:t>
            </a:r>
            <a:endParaRPr sz="2000" b="1">
              <a:solidFill>
                <a:srgbClr val="1E2128"/>
              </a:solidFill>
            </a:endParaRPr>
          </a:p>
        </p:txBody>
      </p:sp>
      <p:sp>
        <p:nvSpPr>
          <p:cNvPr id="299" name="Google Shape;299;p21"/>
          <p:cNvSpPr txBox="1">
            <a:spLocks noGrp="1"/>
          </p:cNvSpPr>
          <p:nvPr>
            <p:ph type="title" idx="8"/>
          </p:nvPr>
        </p:nvSpPr>
        <p:spPr>
          <a:xfrm>
            <a:off x="47734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03.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300" name="Google Shape;300;p21"/>
          <p:cNvSpPr txBox="1">
            <a:spLocks noGrp="1"/>
          </p:cNvSpPr>
          <p:nvPr>
            <p:ph type="ctrTitle" idx="9"/>
          </p:nvPr>
        </p:nvSpPr>
        <p:spPr>
          <a:xfrm>
            <a:off x="4572000" y="2411162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smtClean="0">
                <a:solidFill>
                  <a:srgbClr val="1E2128"/>
                </a:solidFill>
              </a:rPr>
              <a:t>HUYNH THI QUY THUONG</a:t>
            </a:r>
            <a:endParaRPr sz="2000" b="1">
              <a:solidFill>
                <a:srgbClr val="1E2128"/>
              </a:solidFill>
            </a:endParaRPr>
          </a:p>
        </p:txBody>
      </p:sp>
      <p:sp>
        <p:nvSpPr>
          <p:cNvPr id="302" name="Google Shape;302;p21"/>
          <p:cNvSpPr txBox="1">
            <a:spLocks noGrp="1"/>
          </p:cNvSpPr>
          <p:nvPr>
            <p:ph type="title" idx="14"/>
          </p:nvPr>
        </p:nvSpPr>
        <p:spPr>
          <a:xfrm>
            <a:off x="6697950" y="1655513"/>
            <a:ext cx="1521600" cy="6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2128"/>
                </a:solidFill>
              </a:rPr>
              <a:t>04.</a:t>
            </a:r>
            <a:endParaRPr>
              <a:solidFill>
                <a:srgbClr val="1E2128"/>
              </a:solidFill>
            </a:endParaRPr>
          </a:p>
        </p:txBody>
      </p:sp>
      <p:sp>
        <p:nvSpPr>
          <p:cNvPr id="303" name="Google Shape;303;p21"/>
          <p:cNvSpPr txBox="1">
            <a:spLocks noGrp="1"/>
          </p:cNvSpPr>
          <p:nvPr>
            <p:ph type="ctrTitle" idx="15"/>
          </p:nvPr>
        </p:nvSpPr>
        <p:spPr>
          <a:xfrm>
            <a:off x="6530159" y="2406083"/>
            <a:ext cx="1924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smtClean="0">
                <a:solidFill>
                  <a:srgbClr val="1E2128"/>
                </a:solidFill>
              </a:rPr>
              <a:t>HO XUAN SANG</a:t>
            </a:r>
            <a:endParaRPr sz="2000" b="1">
              <a:solidFill>
                <a:srgbClr val="1E212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>
            <a:spLocks noGrp="1"/>
          </p:cNvSpPr>
          <p:nvPr>
            <p:ph type="ctrTitle"/>
          </p:nvPr>
        </p:nvSpPr>
        <p:spPr>
          <a:xfrm>
            <a:off x="1802100" y="720000"/>
            <a:ext cx="5539800" cy="8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smtClean="0"/>
              <a:t>CONTENTS</a:t>
            </a:r>
            <a:endParaRPr sz="4400" b="1"/>
          </a:p>
        </p:txBody>
      </p:sp>
      <p:grpSp>
        <p:nvGrpSpPr>
          <p:cNvPr id="239" name="Google Shape;239;p20"/>
          <p:cNvGrpSpPr/>
          <p:nvPr/>
        </p:nvGrpSpPr>
        <p:grpSpPr>
          <a:xfrm>
            <a:off x="449775" y="2586050"/>
            <a:ext cx="1581350" cy="2236395"/>
            <a:chOff x="449775" y="2586050"/>
            <a:chExt cx="1581350" cy="2236395"/>
          </a:xfrm>
        </p:grpSpPr>
        <p:grpSp>
          <p:nvGrpSpPr>
            <p:cNvPr id="240" name="Google Shape;240;p20"/>
            <p:cNvGrpSpPr/>
            <p:nvPr/>
          </p:nvGrpSpPr>
          <p:grpSpPr>
            <a:xfrm>
              <a:off x="449775" y="2586050"/>
              <a:ext cx="1581350" cy="1805658"/>
              <a:chOff x="3708086" y="2471407"/>
              <a:chExt cx="2111000" cy="2410437"/>
            </a:xfrm>
          </p:grpSpPr>
          <p:sp>
            <p:nvSpPr>
              <p:cNvPr id="241" name="Google Shape;241;p20"/>
              <p:cNvSpPr/>
              <p:nvPr/>
            </p:nvSpPr>
            <p:spPr>
              <a:xfrm>
                <a:off x="4828900" y="3467800"/>
                <a:ext cx="754425" cy="934775"/>
              </a:xfrm>
              <a:custGeom>
                <a:avLst/>
                <a:gdLst/>
                <a:ahLst/>
                <a:cxnLst/>
                <a:rect l="l" t="t" r="r" b="b"/>
                <a:pathLst>
                  <a:path w="30177" h="37391" extrusionOk="0">
                    <a:moveTo>
                      <a:pt x="30177" y="1"/>
                    </a:moveTo>
                    <a:cubicBezTo>
                      <a:pt x="21337" y="4386"/>
                      <a:pt x="14294" y="11656"/>
                      <a:pt x="7857" y="19135"/>
                    </a:cubicBezTo>
                    <a:cubicBezTo>
                      <a:pt x="5678" y="21667"/>
                      <a:pt x="3523" y="24273"/>
                      <a:pt x="2072" y="27283"/>
                    </a:cubicBezTo>
                    <a:cubicBezTo>
                      <a:pt x="1057" y="29391"/>
                      <a:pt x="407" y="31674"/>
                      <a:pt x="151" y="34000"/>
                    </a:cubicBezTo>
                    <a:lnTo>
                      <a:pt x="151" y="34000"/>
                    </a:lnTo>
                    <a:cubicBezTo>
                      <a:pt x="4913" y="23640"/>
                      <a:pt x="17457" y="18995"/>
                      <a:pt x="23818" y="9477"/>
                    </a:cubicBezTo>
                    <a:cubicBezTo>
                      <a:pt x="25939" y="6302"/>
                      <a:pt x="27368" y="2588"/>
                      <a:pt x="30177" y="1"/>
                    </a:cubicBezTo>
                    <a:close/>
                    <a:moveTo>
                      <a:pt x="151" y="34000"/>
                    </a:moveTo>
                    <a:cubicBezTo>
                      <a:pt x="100" y="34111"/>
                      <a:pt x="49" y="34223"/>
                      <a:pt x="0" y="34336"/>
                    </a:cubicBezTo>
                    <a:lnTo>
                      <a:pt x="30" y="35897"/>
                    </a:lnTo>
                    <a:lnTo>
                      <a:pt x="30" y="35897"/>
                    </a:lnTo>
                    <a:cubicBezTo>
                      <a:pt x="41" y="35264"/>
                      <a:pt x="81" y="34630"/>
                      <a:pt x="151" y="34000"/>
                    </a:cubicBezTo>
                    <a:close/>
                    <a:moveTo>
                      <a:pt x="30" y="35897"/>
                    </a:moveTo>
                    <a:cubicBezTo>
                      <a:pt x="21" y="36395"/>
                      <a:pt x="30" y="36893"/>
                      <a:pt x="58" y="37391"/>
                    </a:cubicBezTo>
                    <a:lnTo>
                      <a:pt x="30" y="3589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0"/>
              <p:cNvSpPr/>
              <p:nvPr/>
            </p:nvSpPr>
            <p:spPr>
              <a:xfrm>
                <a:off x="3901125" y="3222900"/>
                <a:ext cx="931575" cy="946825"/>
              </a:xfrm>
              <a:custGeom>
                <a:avLst/>
                <a:gdLst/>
                <a:ahLst/>
                <a:cxnLst/>
                <a:rect l="l" t="t" r="r" b="b"/>
                <a:pathLst>
                  <a:path w="37263" h="37873" extrusionOk="0">
                    <a:moveTo>
                      <a:pt x="1115" y="0"/>
                    </a:moveTo>
                    <a:cubicBezTo>
                      <a:pt x="745" y="0"/>
                      <a:pt x="373" y="26"/>
                      <a:pt x="0" y="80"/>
                    </a:cubicBezTo>
                    <a:cubicBezTo>
                      <a:pt x="6964" y="2503"/>
                      <a:pt x="11197" y="10061"/>
                      <a:pt x="18197" y="12379"/>
                    </a:cubicBezTo>
                    <a:cubicBezTo>
                      <a:pt x="19242" y="12724"/>
                      <a:pt x="20330" y="12945"/>
                      <a:pt x="21341" y="13380"/>
                    </a:cubicBezTo>
                    <a:cubicBezTo>
                      <a:pt x="23849" y="14457"/>
                      <a:pt x="25616" y="16715"/>
                      <a:pt x="27273" y="18885"/>
                    </a:cubicBezTo>
                    <a:cubicBezTo>
                      <a:pt x="31663" y="24633"/>
                      <a:pt x="36200" y="30718"/>
                      <a:pt x="37262" y="37872"/>
                    </a:cubicBezTo>
                    <a:lnTo>
                      <a:pt x="36981" y="33148"/>
                    </a:lnTo>
                    <a:cubicBezTo>
                      <a:pt x="35283" y="26220"/>
                      <a:pt x="33398" y="18944"/>
                      <a:pt x="28436" y="13820"/>
                    </a:cubicBezTo>
                    <a:cubicBezTo>
                      <a:pt x="25147" y="10421"/>
                      <a:pt x="20796" y="8292"/>
                      <a:pt x="16539" y="6229"/>
                    </a:cubicBezTo>
                    <a:cubicBezTo>
                      <a:pt x="13777" y="4891"/>
                      <a:pt x="11016" y="3553"/>
                      <a:pt x="8254" y="2215"/>
                    </a:cubicBezTo>
                    <a:cubicBezTo>
                      <a:pt x="5994" y="1121"/>
                      <a:pt x="3584" y="0"/>
                      <a:pt x="11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4399900" y="2757150"/>
                <a:ext cx="463300" cy="1149225"/>
              </a:xfrm>
              <a:custGeom>
                <a:avLst/>
                <a:gdLst/>
                <a:ahLst/>
                <a:cxnLst/>
                <a:rect l="l" t="t" r="r" b="b"/>
                <a:pathLst>
                  <a:path w="18532" h="4596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2" y="224"/>
                      <a:pt x="129" y="445"/>
                      <a:pt x="200" y="663"/>
                    </a:cubicBezTo>
                    <a:lnTo>
                      <a:pt x="200" y="663"/>
                    </a:lnTo>
                    <a:lnTo>
                      <a:pt x="0" y="1"/>
                    </a:lnTo>
                    <a:close/>
                    <a:moveTo>
                      <a:pt x="200" y="663"/>
                    </a:moveTo>
                    <a:lnTo>
                      <a:pt x="5464" y="18130"/>
                    </a:lnTo>
                    <a:cubicBezTo>
                      <a:pt x="5940" y="19709"/>
                      <a:pt x="6428" y="21313"/>
                      <a:pt x="7338" y="22690"/>
                    </a:cubicBezTo>
                    <a:cubicBezTo>
                      <a:pt x="8205" y="24000"/>
                      <a:pt x="9413" y="25041"/>
                      <a:pt x="10500" y="26175"/>
                    </a:cubicBezTo>
                    <a:cubicBezTo>
                      <a:pt x="15359" y="31249"/>
                      <a:pt x="17816" y="38532"/>
                      <a:pt x="17023" y="45511"/>
                    </a:cubicBezTo>
                    <a:lnTo>
                      <a:pt x="17037" y="45968"/>
                    </a:lnTo>
                    <a:cubicBezTo>
                      <a:pt x="17803" y="40211"/>
                      <a:pt x="18532" y="34136"/>
                      <a:pt x="16304" y="28771"/>
                    </a:cubicBezTo>
                    <a:cubicBezTo>
                      <a:pt x="15347" y="26465"/>
                      <a:pt x="13882" y="24408"/>
                      <a:pt x="12738" y="22188"/>
                    </a:cubicBezTo>
                    <a:cubicBezTo>
                      <a:pt x="11698" y="20168"/>
                      <a:pt x="10924" y="18017"/>
                      <a:pt x="9854" y="16012"/>
                    </a:cubicBezTo>
                    <a:cubicBezTo>
                      <a:pt x="6998" y="10660"/>
                      <a:pt x="2064" y="6394"/>
                      <a:pt x="200" y="6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3708086" y="2471407"/>
                <a:ext cx="2111000" cy="2410437"/>
              </a:xfrm>
              <a:custGeom>
                <a:avLst/>
                <a:gdLst/>
                <a:ahLst/>
                <a:cxnLst/>
                <a:rect l="l" t="t" r="r" b="b"/>
                <a:pathLst>
                  <a:path w="84440" h="91940" extrusionOk="0">
                    <a:moveTo>
                      <a:pt x="48409" y="0"/>
                    </a:moveTo>
                    <a:lnTo>
                      <a:pt x="48409" y="0"/>
                    </a:lnTo>
                    <a:cubicBezTo>
                      <a:pt x="42637" y="11493"/>
                      <a:pt x="40782" y="24910"/>
                      <a:pt x="43220" y="37538"/>
                    </a:cubicBezTo>
                    <a:cubicBezTo>
                      <a:pt x="43868" y="40886"/>
                      <a:pt x="44799" y="44300"/>
                      <a:pt x="44815" y="47667"/>
                    </a:cubicBezTo>
                    <a:cubicBezTo>
                      <a:pt x="44794" y="47732"/>
                      <a:pt x="44775" y="47801"/>
                      <a:pt x="44775" y="47864"/>
                    </a:cubicBezTo>
                    <a:cubicBezTo>
                      <a:pt x="44735" y="48558"/>
                      <a:pt x="44707" y="49251"/>
                      <a:pt x="44656" y="49958"/>
                    </a:cubicBezTo>
                    <a:cubicBezTo>
                      <a:pt x="44595" y="50391"/>
                      <a:pt x="44534" y="50824"/>
                      <a:pt x="44431" y="51254"/>
                    </a:cubicBezTo>
                    <a:lnTo>
                      <a:pt x="44531" y="52569"/>
                    </a:lnTo>
                    <a:cubicBezTo>
                      <a:pt x="44383" y="55348"/>
                      <a:pt x="44250" y="58130"/>
                      <a:pt x="44129" y="60917"/>
                    </a:cubicBezTo>
                    <a:cubicBezTo>
                      <a:pt x="44117" y="61139"/>
                      <a:pt x="44105" y="61385"/>
                      <a:pt x="44103" y="61621"/>
                    </a:cubicBezTo>
                    <a:cubicBezTo>
                      <a:pt x="44079" y="61655"/>
                      <a:pt x="44052" y="61687"/>
                      <a:pt x="44026" y="61721"/>
                    </a:cubicBezTo>
                    <a:lnTo>
                      <a:pt x="44102" y="61770"/>
                    </a:lnTo>
                    <a:cubicBezTo>
                      <a:pt x="44063" y="62479"/>
                      <a:pt x="44036" y="63175"/>
                      <a:pt x="43995" y="63885"/>
                    </a:cubicBezTo>
                    <a:cubicBezTo>
                      <a:pt x="43942" y="65295"/>
                      <a:pt x="43888" y="66718"/>
                      <a:pt x="43847" y="68128"/>
                    </a:cubicBezTo>
                    <a:cubicBezTo>
                      <a:pt x="43847" y="68137"/>
                      <a:pt x="43847" y="68145"/>
                      <a:pt x="43847" y="68153"/>
                    </a:cubicBezTo>
                    <a:cubicBezTo>
                      <a:pt x="37848" y="56039"/>
                      <a:pt x="25260" y="47369"/>
                      <a:pt x="11762" y="46280"/>
                    </a:cubicBezTo>
                    <a:lnTo>
                      <a:pt x="11762" y="46280"/>
                    </a:lnTo>
                    <a:cubicBezTo>
                      <a:pt x="13993" y="47792"/>
                      <a:pt x="14922" y="50557"/>
                      <a:pt x="16332" y="52853"/>
                    </a:cubicBezTo>
                    <a:cubicBezTo>
                      <a:pt x="18731" y="56764"/>
                      <a:pt x="22695" y="59465"/>
                      <a:pt x="26810" y="61494"/>
                    </a:cubicBezTo>
                    <a:cubicBezTo>
                      <a:pt x="30925" y="63525"/>
                      <a:pt x="35301" y="65004"/>
                      <a:pt x="39351" y="67162"/>
                    </a:cubicBezTo>
                    <a:cubicBezTo>
                      <a:pt x="40944" y="68011"/>
                      <a:pt x="42511" y="69007"/>
                      <a:pt x="43781" y="70273"/>
                    </a:cubicBezTo>
                    <a:lnTo>
                      <a:pt x="43781" y="70277"/>
                    </a:lnTo>
                    <a:cubicBezTo>
                      <a:pt x="43740" y="71378"/>
                      <a:pt x="43727" y="72453"/>
                      <a:pt x="43713" y="73554"/>
                    </a:cubicBezTo>
                    <a:lnTo>
                      <a:pt x="43713" y="73570"/>
                    </a:lnTo>
                    <a:cubicBezTo>
                      <a:pt x="39286" y="71260"/>
                      <a:pt x="34294" y="70053"/>
                      <a:pt x="29305" y="70053"/>
                    </a:cubicBezTo>
                    <a:cubicBezTo>
                      <a:pt x="27111" y="70053"/>
                      <a:pt x="24918" y="70286"/>
                      <a:pt x="22774" y="70761"/>
                    </a:cubicBezTo>
                    <a:cubicBezTo>
                      <a:pt x="21008" y="71153"/>
                      <a:pt x="19268" y="71701"/>
                      <a:pt x="17469" y="71892"/>
                    </a:cubicBezTo>
                    <a:cubicBezTo>
                      <a:pt x="16797" y="71963"/>
                      <a:pt x="16122" y="71984"/>
                      <a:pt x="15447" y="71984"/>
                    </a:cubicBezTo>
                    <a:cubicBezTo>
                      <a:pt x="14470" y="71984"/>
                      <a:pt x="13492" y="71940"/>
                      <a:pt x="12514" y="71940"/>
                    </a:cubicBezTo>
                    <a:cubicBezTo>
                      <a:pt x="12276" y="71940"/>
                      <a:pt x="12037" y="71943"/>
                      <a:pt x="11798" y="71949"/>
                    </a:cubicBezTo>
                    <a:cubicBezTo>
                      <a:pt x="7597" y="72068"/>
                      <a:pt x="3440" y="73444"/>
                      <a:pt x="1" y="75857"/>
                    </a:cubicBezTo>
                    <a:cubicBezTo>
                      <a:pt x="2500" y="74923"/>
                      <a:pt x="5041" y="73981"/>
                      <a:pt x="7701" y="73777"/>
                    </a:cubicBezTo>
                    <a:cubicBezTo>
                      <a:pt x="8126" y="73744"/>
                      <a:pt x="8550" y="73730"/>
                      <a:pt x="8975" y="73730"/>
                    </a:cubicBezTo>
                    <a:cubicBezTo>
                      <a:pt x="11055" y="73730"/>
                      <a:pt x="13137" y="74057"/>
                      <a:pt x="15223" y="74065"/>
                    </a:cubicBezTo>
                    <a:cubicBezTo>
                      <a:pt x="15255" y="74066"/>
                      <a:pt x="15286" y="74066"/>
                      <a:pt x="15318" y="74066"/>
                    </a:cubicBezTo>
                    <a:cubicBezTo>
                      <a:pt x="17995" y="74066"/>
                      <a:pt x="20643" y="73551"/>
                      <a:pt x="23300" y="73216"/>
                    </a:cubicBezTo>
                    <a:cubicBezTo>
                      <a:pt x="25759" y="72907"/>
                      <a:pt x="28233" y="72753"/>
                      <a:pt x="30705" y="72753"/>
                    </a:cubicBezTo>
                    <a:cubicBezTo>
                      <a:pt x="34023" y="72753"/>
                      <a:pt x="37339" y="73031"/>
                      <a:pt x="40619" y="73586"/>
                    </a:cubicBezTo>
                    <a:cubicBezTo>
                      <a:pt x="41667" y="73763"/>
                      <a:pt x="42736" y="74005"/>
                      <a:pt x="43688" y="74454"/>
                    </a:cubicBezTo>
                    <a:cubicBezTo>
                      <a:pt x="43607" y="78720"/>
                      <a:pt x="43621" y="83013"/>
                      <a:pt x="43755" y="87266"/>
                    </a:cubicBezTo>
                    <a:cubicBezTo>
                      <a:pt x="43809" y="88810"/>
                      <a:pt x="43876" y="90341"/>
                      <a:pt x="43970" y="91885"/>
                    </a:cubicBezTo>
                    <a:cubicBezTo>
                      <a:pt x="44614" y="91913"/>
                      <a:pt x="45259" y="91926"/>
                      <a:pt x="45890" y="91940"/>
                    </a:cubicBezTo>
                    <a:cubicBezTo>
                      <a:pt x="45890" y="90368"/>
                      <a:pt x="45863" y="88810"/>
                      <a:pt x="45836" y="87253"/>
                    </a:cubicBezTo>
                    <a:cubicBezTo>
                      <a:pt x="45770" y="82338"/>
                      <a:pt x="45688" y="77436"/>
                      <a:pt x="45676" y="72506"/>
                    </a:cubicBezTo>
                    <a:cubicBezTo>
                      <a:pt x="45649" y="71822"/>
                      <a:pt x="45649" y="71123"/>
                      <a:pt x="45649" y="70425"/>
                    </a:cubicBezTo>
                    <a:cubicBezTo>
                      <a:pt x="45649" y="66769"/>
                      <a:pt x="45693" y="63109"/>
                      <a:pt x="45782" y="59444"/>
                    </a:cubicBezTo>
                    <a:cubicBezTo>
                      <a:pt x="48934" y="55413"/>
                      <a:pt x="52428" y="51651"/>
                      <a:pt x="56254" y="48254"/>
                    </a:cubicBezTo>
                    <a:cubicBezTo>
                      <a:pt x="62514" y="42694"/>
                      <a:pt x="69558" y="38097"/>
                      <a:pt x="76572" y="33523"/>
                    </a:cubicBezTo>
                    <a:cubicBezTo>
                      <a:pt x="79064" y="31897"/>
                      <a:pt x="81598" y="30252"/>
                      <a:pt x="84439" y="29365"/>
                    </a:cubicBezTo>
                    <a:cubicBezTo>
                      <a:pt x="84028" y="29346"/>
                      <a:pt x="83617" y="29337"/>
                      <a:pt x="83206" y="29337"/>
                    </a:cubicBezTo>
                    <a:cubicBezTo>
                      <a:pt x="78138" y="29337"/>
                      <a:pt x="73077" y="30737"/>
                      <a:pt x="68739" y="33355"/>
                    </a:cubicBezTo>
                    <a:cubicBezTo>
                      <a:pt x="66371" y="34783"/>
                      <a:pt x="64231" y="36553"/>
                      <a:pt x="62102" y="38316"/>
                    </a:cubicBezTo>
                    <a:lnTo>
                      <a:pt x="53047" y="45809"/>
                    </a:lnTo>
                    <a:cubicBezTo>
                      <a:pt x="51663" y="46955"/>
                      <a:pt x="50257" y="48123"/>
                      <a:pt x="49269" y="49624"/>
                    </a:cubicBezTo>
                    <a:cubicBezTo>
                      <a:pt x="48343" y="51030"/>
                      <a:pt x="47827" y="52662"/>
                      <a:pt x="47324" y="54268"/>
                    </a:cubicBezTo>
                    <a:cubicBezTo>
                      <a:pt x="46810" y="55908"/>
                      <a:pt x="46295" y="57550"/>
                      <a:pt x="45781" y="59190"/>
                    </a:cubicBezTo>
                    <a:lnTo>
                      <a:pt x="45781" y="59158"/>
                    </a:lnTo>
                    <a:cubicBezTo>
                      <a:pt x="45847" y="57076"/>
                      <a:pt x="45942" y="54981"/>
                      <a:pt x="46036" y="52900"/>
                    </a:cubicBezTo>
                    <a:cubicBezTo>
                      <a:pt x="46063" y="52577"/>
                      <a:pt x="46076" y="52281"/>
                      <a:pt x="46090" y="51972"/>
                    </a:cubicBezTo>
                    <a:cubicBezTo>
                      <a:pt x="46090" y="51964"/>
                      <a:pt x="46090" y="51957"/>
                      <a:pt x="46091" y="51948"/>
                    </a:cubicBezTo>
                    <a:cubicBezTo>
                      <a:pt x="46915" y="49441"/>
                      <a:pt x="47932" y="46925"/>
                      <a:pt x="48400" y="44366"/>
                    </a:cubicBezTo>
                    <a:cubicBezTo>
                      <a:pt x="48847" y="41922"/>
                      <a:pt x="48785" y="39416"/>
                      <a:pt x="48631" y="36936"/>
                    </a:cubicBezTo>
                    <a:cubicBezTo>
                      <a:pt x="47867" y="24568"/>
                      <a:pt x="44905" y="11887"/>
                      <a:pt x="4840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4841575" y="2547625"/>
                <a:ext cx="624725" cy="1316775"/>
              </a:xfrm>
              <a:custGeom>
                <a:avLst/>
                <a:gdLst/>
                <a:ahLst/>
                <a:cxnLst/>
                <a:rect l="l" t="t" r="r" b="b"/>
                <a:pathLst>
                  <a:path w="24989" h="52671" extrusionOk="0">
                    <a:moveTo>
                      <a:pt x="24988" y="0"/>
                    </a:moveTo>
                    <a:lnTo>
                      <a:pt x="24988" y="0"/>
                    </a:lnTo>
                    <a:cubicBezTo>
                      <a:pt x="20983" y="4436"/>
                      <a:pt x="16943" y="8918"/>
                      <a:pt x="13985" y="14111"/>
                    </a:cubicBezTo>
                    <a:cubicBezTo>
                      <a:pt x="12612" y="16521"/>
                      <a:pt x="11487" y="19061"/>
                      <a:pt x="10363" y="21597"/>
                    </a:cubicBezTo>
                    <a:cubicBezTo>
                      <a:pt x="6326" y="30707"/>
                      <a:pt x="2261" y="39901"/>
                      <a:pt x="191" y="49649"/>
                    </a:cubicBezTo>
                    <a:lnTo>
                      <a:pt x="1" y="52671"/>
                    </a:lnTo>
                    <a:cubicBezTo>
                      <a:pt x="560" y="46681"/>
                      <a:pt x="6460" y="42876"/>
                      <a:pt x="9894" y="37936"/>
                    </a:cubicBezTo>
                    <a:cubicBezTo>
                      <a:pt x="12782" y="33781"/>
                      <a:pt x="13936" y="28710"/>
                      <a:pt x="15334" y="23847"/>
                    </a:cubicBezTo>
                    <a:cubicBezTo>
                      <a:pt x="17712" y="15583"/>
                      <a:pt x="20948" y="7591"/>
                      <a:pt x="249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" name="Google Shape;246;p20"/>
            <p:cNvSpPr/>
            <p:nvPr/>
          </p:nvSpPr>
          <p:spPr>
            <a:xfrm>
              <a:off x="1002079" y="4318470"/>
              <a:ext cx="586939" cy="503976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Sơ đồ 2"/>
          <p:cNvGraphicFramePr/>
          <p:nvPr>
            <p:extLst>
              <p:ext uri="{D42A27DB-BD31-4B8C-83A1-F6EECF244321}">
                <p14:modId xmlns:p14="http://schemas.microsoft.com/office/powerpoint/2010/main" val="3050336524"/>
              </p:ext>
            </p:extLst>
          </p:nvPr>
        </p:nvGraphicFramePr>
        <p:xfrm>
          <a:off x="2492566" y="1814945"/>
          <a:ext cx="5750888" cy="2323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2"/>
          <p:cNvSpPr txBox="1">
            <a:spLocks noGrp="1"/>
          </p:cNvSpPr>
          <p:nvPr>
            <p:ph type="subTitle" idx="1"/>
          </p:nvPr>
        </p:nvSpPr>
        <p:spPr>
          <a:xfrm>
            <a:off x="1425029" y="1995000"/>
            <a:ext cx="4255629" cy="1908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/>
              <a:t>University Reviews is a website that provides useful information about universities in Vietnam to help students make the right decisions when choosing schools and majors. </a:t>
            </a:r>
            <a:endParaRPr sz="1800">
              <a:solidFill>
                <a:srgbClr val="1E2128"/>
              </a:solidFill>
            </a:endParaRPr>
          </a:p>
        </p:txBody>
      </p:sp>
      <p:sp>
        <p:nvSpPr>
          <p:cNvPr id="309" name="Google Shape;309;p22"/>
          <p:cNvSpPr txBox="1">
            <a:spLocks noGrp="1"/>
          </p:cNvSpPr>
          <p:nvPr>
            <p:ph type="ctrTitle"/>
          </p:nvPr>
        </p:nvSpPr>
        <p:spPr>
          <a:xfrm>
            <a:off x="1247590" y="1018489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1E2128"/>
                </a:solidFill>
              </a:rPr>
              <a:t>INTRODUCTION</a:t>
            </a:r>
            <a:endParaRPr sz="3200" b="1">
              <a:solidFill>
                <a:srgbClr val="1E2128"/>
              </a:solidFill>
            </a:endParaRPr>
          </a:p>
        </p:txBody>
      </p:sp>
      <p:sp>
        <p:nvSpPr>
          <p:cNvPr id="310" name="Google Shape;310;p22"/>
          <p:cNvSpPr/>
          <p:nvPr/>
        </p:nvSpPr>
        <p:spPr>
          <a:xfrm rot="-144608">
            <a:off x="6122132" y="2088156"/>
            <a:ext cx="1005890" cy="2234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2"/>
          <p:cNvSpPr/>
          <p:nvPr/>
        </p:nvSpPr>
        <p:spPr>
          <a:xfrm>
            <a:off x="5478950" y="4490725"/>
            <a:ext cx="32103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2"/>
          <p:cNvSpPr/>
          <p:nvPr/>
        </p:nvSpPr>
        <p:spPr>
          <a:xfrm rot="-145640">
            <a:off x="6103265" y="1931093"/>
            <a:ext cx="587928" cy="176572"/>
          </a:xfrm>
          <a:prstGeom prst="rect">
            <a:avLst/>
          </a:prstGeom>
          <a:solidFill>
            <a:srgbClr val="DEB3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22"/>
          <p:cNvGrpSpPr/>
          <p:nvPr/>
        </p:nvGrpSpPr>
        <p:grpSpPr>
          <a:xfrm>
            <a:off x="5605684" y="767670"/>
            <a:ext cx="3083427" cy="3920827"/>
            <a:chOff x="1702925" y="242425"/>
            <a:chExt cx="4116175" cy="5234050"/>
          </a:xfrm>
        </p:grpSpPr>
        <p:sp>
          <p:nvSpPr>
            <p:cNvPr id="314" name="Google Shape;314;p22"/>
            <p:cNvSpPr/>
            <p:nvPr/>
          </p:nvSpPr>
          <p:spPr>
            <a:xfrm>
              <a:off x="2379175" y="2279725"/>
              <a:ext cx="1074050" cy="415550"/>
            </a:xfrm>
            <a:custGeom>
              <a:avLst/>
              <a:gdLst/>
              <a:ahLst/>
              <a:cxnLst/>
              <a:rect l="l" t="t" r="r" b="b"/>
              <a:pathLst>
                <a:path w="42962" h="16622" extrusionOk="0">
                  <a:moveTo>
                    <a:pt x="41404" y="1"/>
                  </a:moveTo>
                  <a:cubicBezTo>
                    <a:pt x="41389" y="1"/>
                    <a:pt x="41374" y="1"/>
                    <a:pt x="41360" y="1"/>
                  </a:cubicBezTo>
                  <a:cubicBezTo>
                    <a:pt x="29096" y="119"/>
                    <a:pt x="16832" y="237"/>
                    <a:pt x="4569" y="354"/>
                  </a:cubicBezTo>
                  <a:cubicBezTo>
                    <a:pt x="3051" y="369"/>
                    <a:pt x="1370" y="452"/>
                    <a:pt x="272" y="1622"/>
                  </a:cubicBezTo>
                  <a:lnTo>
                    <a:pt x="0" y="14428"/>
                  </a:lnTo>
                  <a:lnTo>
                    <a:pt x="1003" y="16622"/>
                  </a:lnTo>
                  <a:lnTo>
                    <a:pt x="22000" y="14001"/>
                  </a:lnTo>
                  <a:cubicBezTo>
                    <a:pt x="25859" y="13520"/>
                    <a:pt x="29768" y="13040"/>
                    <a:pt x="33644" y="13040"/>
                  </a:cubicBezTo>
                  <a:cubicBezTo>
                    <a:pt x="36379" y="13040"/>
                    <a:pt x="39097" y="13279"/>
                    <a:pt x="41771" y="13925"/>
                  </a:cubicBezTo>
                  <a:cubicBezTo>
                    <a:pt x="41926" y="13962"/>
                    <a:pt x="42097" y="13995"/>
                    <a:pt x="42259" y="13995"/>
                  </a:cubicBezTo>
                  <a:cubicBezTo>
                    <a:pt x="42470" y="13995"/>
                    <a:pt x="42668" y="13939"/>
                    <a:pt x="42800" y="13763"/>
                  </a:cubicBezTo>
                  <a:cubicBezTo>
                    <a:pt x="42961" y="13549"/>
                    <a:pt x="42953" y="13241"/>
                    <a:pt x="42938" y="12964"/>
                  </a:cubicBezTo>
                  <a:cubicBezTo>
                    <a:pt x="42701" y="8927"/>
                    <a:pt x="42463" y="4890"/>
                    <a:pt x="42226" y="854"/>
                  </a:cubicBezTo>
                  <a:cubicBezTo>
                    <a:pt x="42211" y="624"/>
                    <a:pt x="42191" y="372"/>
                    <a:pt x="42047" y="205"/>
                  </a:cubicBezTo>
                  <a:cubicBezTo>
                    <a:pt x="41889" y="22"/>
                    <a:pt x="41637" y="1"/>
                    <a:pt x="41404" y="1"/>
                  </a:cubicBezTo>
                  <a:close/>
                </a:path>
              </a:pathLst>
            </a:custGeom>
            <a:solidFill>
              <a:srgbClr val="DE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2243075" y="2584825"/>
              <a:ext cx="1860500" cy="2891650"/>
            </a:xfrm>
            <a:custGeom>
              <a:avLst/>
              <a:gdLst/>
              <a:ahLst/>
              <a:cxnLst/>
              <a:rect l="l" t="t" r="r" b="b"/>
              <a:pathLst>
                <a:path w="74420" h="115666" extrusionOk="0">
                  <a:moveTo>
                    <a:pt x="56266" y="12287"/>
                  </a:moveTo>
                  <a:lnTo>
                    <a:pt x="59646" y="36278"/>
                  </a:lnTo>
                  <a:lnTo>
                    <a:pt x="15115" y="36407"/>
                  </a:lnTo>
                  <a:lnTo>
                    <a:pt x="17439" y="12813"/>
                  </a:lnTo>
                  <a:lnTo>
                    <a:pt x="56266" y="12287"/>
                  </a:lnTo>
                  <a:close/>
                  <a:moveTo>
                    <a:pt x="72757" y="0"/>
                  </a:moveTo>
                  <a:lnTo>
                    <a:pt x="1991" y="1029"/>
                  </a:lnTo>
                  <a:lnTo>
                    <a:pt x="810" y="1166"/>
                  </a:lnTo>
                  <a:cubicBezTo>
                    <a:pt x="88" y="5086"/>
                    <a:pt x="0" y="9095"/>
                    <a:pt x="549" y="13043"/>
                  </a:cubicBezTo>
                  <a:lnTo>
                    <a:pt x="6959" y="12956"/>
                  </a:lnTo>
                  <a:lnTo>
                    <a:pt x="6959" y="12956"/>
                  </a:lnTo>
                  <a:cubicBezTo>
                    <a:pt x="5684" y="47193"/>
                    <a:pt x="4408" y="81428"/>
                    <a:pt x="3133" y="115665"/>
                  </a:cubicBezTo>
                  <a:lnTo>
                    <a:pt x="7309" y="115665"/>
                  </a:lnTo>
                  <a:lnTo>
                    <a:pt x="14843" y="39167"/>
                  </a:lnTo>
                  <a:cubicBezTo>
                    <a:pt x="29895" y="39107"/>
                    <a:pt x="44946" y="38967"/>
                    <a:pt x="59994" y="38746"/>
                  </a:cubicBezTo>
                  <a:lnTo>
                    <a:pt x="70427" y="112782"/>
                  </a:lnTo>
                  <a:lnTo>
                    <a:pt x="74420" y="112782"/>
                  </a:lnTo>
                  <a:cubicBezTo>
                    <a:pt x="72405" y="79521"/>
                    <a:pt x="70821" y="46237"/>
                    <a:pt x="69667" y="12931"/>
                  </a:cubicBezTo>
                  <a:lnTo>
                    <a:pt x="69547" y="12108"/>
                  </a:lnTo>
                  <a:lnTo>
                    <a:pt x="73893" y="12049"/>
                  </a:lnTo>
                  <a:lnTo>
                    <a:pt x="727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2261800" y="242425"/>
              <a:ext cx="348175" cy="259450"/>
            </a:xfrm>
            <a:custGeom>
              <a:avLst/>
              <a:gdLst/>
              <a:ahLst/>
              <a:cxnLst/>
              <a:rect l="l" t="t" r="r" b="b"/>
              <a:pathLst>
                <a:path w="13927" h="10378" extrusionOk="0">
                  <a:moveTo>
                    <a:pt x="2939" y="1"/>
                  </a:moveTo>
                  <a:cubicBezTo>
                    <a:pt x="2740" y="1"/>
                    <a:pt x="2556" y="96"/>
                    <a:pt x="2398" y="217"/>
                  </a:cubicBezTo>
                  <a:cubicBezTo>
                    <a:pt x="2173" y="389"/>
                    <a:pt x="1971" y="592"/>
                    <a:pt x="1763" y="781"/>
                  </a:cubicBezTo>
                  <a:lnTo>
                    <a:pt x="358" y="2059"/>
                  </a:lnTo>
                  <a:lnTo>
                    <a:pt x="7" y="2380"/>
                  </a:lnTo>
                  <a:cubicBezTo>
                    <a:pt x="0" y="2386"/>
                    <a:pt x="6" y="2394"/>
                    <a:pt x="14" y="2394"/>
                  </a:cubicBezTo>
                  <a:cubicBezTo>
                    <a:pt x="16" y="2394"/>
                    <a:pt x="18" y="2394"/>
                    <a:pt x="20" y="2392"/>
                  </a:cubicBezTo>
                  <a:cubicBezTo>
                    <a:pt x="673" y="1835"/>
                    <a:pt x="1328" y="1281"/>
                    <a:pt x="1977" y="719"/>
                  </a:cubicBezTo>
                  <a:cubicBezTo>
                    <a:pt x="1982" y="714"/>
                    <a:pt x="1977" y="707"/>
                    <a:pt x="1971" y="707"/>
                  </a:cubicBezTo>
                  <a:cubicBezTo>
                    <a:pt x="1970" y="707"/>
                    <a:pt x="1968" y="708"/>
                    <a:pt x="1967" y="709"/>
                  </a:cubicBezTo>
                  <a:cubicBezTo>
                    <a:pt x="1456" y="1139"/>
                    <a:pt x="948" y="1574"/>
                    <a:pt x="441" y="2008"/>
                  </a:cubicBezTo>
                  <a:lnTo>
                    <a:pt x="441" y="2008"/>
                  </a:lnTo>
                  <a:lnTo>
                    <a:pt x="1404" y="1132"/>
                  </a:lnTo>
                  <a:lnTo>
                    <a:pt x="2085" y="512"/>
                  </a:lnTo>
                  <a:cubicBezTo>
                    <a:pt x="2285" y="330"/>
                    <a:pt x="2491" y="117"/>
                    <a:pt x="2759" y="41"/>
                  </a:cubicBezTo>
                  <a:cubicBezTo>
                    <a:pt x="2815" y="25"/>
                    <a:pt x="2871" y="18"/>
                    <a:pt x="2925" y="18"/>
                  </a:cubicBezTo>
                  <a:cubicBezTo>
                    <a:pt x="3144" y="18"/>
                    <a:pt x="3345" y="134"/>
                    <a:pt x="3514" y="277"/>
                  </a:cubicBezTo>
                  <a:cubicBezTo>
                    <a:pt x="3739" y="464"/>
                    <a:pt x="3942" y="681"/>
                    <a:pt x="4152" y="885"/>
                  </a:cubicBezTo>
                  <a:lnTo>
                    <a:pt x="5495" y="2191"/>
                  </a:lnTo>
                  <a:lnTo>
                    <a:pt x="8192" y="4813"/>
                  </a:lnTo>
                  <a:lnTo>
                    <a:pt x="10888" y="7435"/>
                  </a:lnTo>
                  <a:cubicBezTo>
                    <a:pt x="11788" y="8309"/>
                    <a:pt x="12687" y="9182"/>
                    <a:pt x="13586" y="10055"/>
                  </a:cubicBezTo>
                  <a:cubicBezTo>
                    <a:pt x="13697" y="10163"/>
                    <a:pt x="13809" y="10270"/>
                    <a:pt x="13922" y="10377"/>
                  </a:cubicBezTo>
                  <a:cubicBezTo>
                    <a:pt x="13922" y="10377"/>
                    <a:pt x="13923" y="10378"/>
                    <a:pt x="13924" y="10378"/>
                  </a:cubicBezTo>
                  <a:cubicBezTo>
                    <a:pt x="13925" y="10378"/>
                    <a:pt x="13927" y="10375"/>
                    <a:pt x="13925" y="10373"/>
                  </a:cubicBezTo>
                  <a:cubicBezTo>
                    <a:pt x="13025" y="9468"/>
                    <a:pt x="12098" y="8589"/>
                    <a:pt x="11182" y="7698"/>
                  </a:cubicBezTo>
                  <a:lnTo>
                    <a:pt x="8435" y="5027"/>
                  </a:lnTo>
                  <a:lnTo>
                    <a:pt x="5699" y="2366"/>
                  </a:lnTo>
                  <a:lnTo>
                    <a:pt x="4327" y="1031"/>
                  </a:lnTo>
                  <a:cubicBezTo>
                    <a:pt x="4103" y="814"/>
                    <a:pt x="3883" y="594"/>
                    <a:pt x="3657" y="381"/>
                  </a:cubicBezTo>
                  <a:cubicBezTo>
                    <a:pt x="3484" y="218"/>
                    <a:pt x="3285" y="52"/>
                    <a:pt x="3045" y="10"/>
                  </a:cubicBezTo>
                  <a:cubicBezTo>
                    <a:pt x="3009" y="3"/>
                    <a:pt x="2974" y="1"/>
                    <a:pt x="2939" y="1"/>
                  </a:cubicBezTo>
                  <a:close/>
                </a:path>
              </a:pathLst>
            </a:custGeom>
            <a:solidFill>
              <a:srgbClr val="D9D9D9"/>
            </a:solidFill>
            <a:ln w="76200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3138325" y="876050"/>
              <a:ext cx="25" cy="13850"/>
            </a:xfrm>
            <a:custGeom>
              <a:avLst/>
              <a:gdLst/>
              <a:ahLst/>
              <a:cxnLst/>
              <a:rect l="l" t="t" r="r" b="b"/>
              <a:pathLst>
                <a:path w="1" h="554" extrusionOk="0">
                  <a:moveTo>
                    <a:pt x="1" y="554"/>
                  </a:moveTo>
                  <a:lnTo>
                    <a:pt x="1" y="1"/>
                  </a:lnTo>
                </a:path>
              </a:pathLst>
            </a:custGeom>
            <a:solidFill>
              <a:srgbClr val="B351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2699875" y="1650525"/>
              <a:ext cx="548050" cy="132400"/>
            </a:xfrm>
            <a:custGeom>
              <a:avLst/>
              <a:gdLst/>
              <a:ahLst/>
              <a:cxnLst/>
              <a:rect l="l" t="t" r="r" b="b"/>
              <a:pathLst>
                <a:path w="21922" h="5296" extrusionOk="0">
                  <a:moveTo>
                    <a:pt x="15802" y="1"/>
                  </a:moveTo>
                  <a:cubicBezTo>
                    <a:pt x="10968" y="1"/>
                    <a:pt x="6138" y="348"/>
                    <a:pt x="1348" y="1041"/>
                  </a:cubicBezTo>
                  <a:cubicBezTo>
                    <a:pt x="973" y="1095"/>
                    <a:pt x="567" y="1167"/>
                    <a:pt x="311" y="1446"/>
                  </a:cubicBezTo>
                  <a:cubicBezTo>
                    <a:pt x="1" y="1784"/>
                    <a:pt x="18" y="2297"/>
                    <a:pt x="54" y="2754"/>
                  </a:cubicBezTo>
                  <a:cubicBezTo>
                    <a:pt x="114" y="3520"/>
                    <a:pt x="173" y="4285"/>
                    <a:pt x="233" y="5050"/>
                  </a:cubicBezTo>
                  <a:cubicBezTo>
                    <a:pt x="372" y="5121"/>
                    <a:pt x="498" y="5210"/>
                    <a:pt x="628" y="5296"/>
                  </a:cubicBezTo>
                  <a:lnTo>
                    <a:pt x="21921" y="4586"/>
                  </a:lnTo>
                  <a:cubicBezTo>
                    <a:pt x="21800" y="3121"/>
                    <a:pt x="21765" y="1650"/>
                    <a:pt x="21817" y="180"/>
                  </a:cubicBezTo>
                  <a:cubicBezTo>
                    <a:pt x="19813" y="60"/>
                    <a:pt x="17808" y="1"/>
                    <a:pt x="15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2565975" y="485350"/>
              <a:ext cx="714450" cy="1177300"/>
            </a:xfrm>
            <a:custGeom>
              <a:avLst/>
              <a:gdLst/>
              <a:ahLst/>
              <a:cxnLst/>
              <a:rect l="l" t="t" r="r" b="b"/>
              <a:pathLst>
                <a:path w="28578" h="47092" extrusionOk="0">
                  <a:moveTo>
                    <a:pt x="3016" y="0"/>
                  </a:moveTo>
                  <a:cubicBezTo>
                    <a:pt x="1724" y="0"/>
                    <a:pt x="400" y="645"/>
                    <a:pt x="1" y="1849"/>
                  </a:cubicBezTo>
                  <a:cubicBezTo>
                    <a:pt x="8459" y="7472"/>
                    <a:pt x="16667" y="13449"/>
                    <a:pt x="24625" y="19777"/>
                  </a:cubicBezTo>
                  <a:cubicBezTo>
                    <a:pt x="20543" y="28612"/>
                    <a:pt x="16948" y="37650"/>
                    <a:pt x="13840" y="46894"/>
                  </a:cubicBezTo>
                  <a:lnTo>
                    <a:pt x="19293" y="47091"/>
                  </a:lnTo>
                  <a:cubicBezTo>
                    <a:pt x="22246" y="38185"/>
                    <a:pt x="25198" y="29279"/>
                    <a:pt x="28151" y="20374"/>
                  </a:cubicBezTo>
                  <a:cubicBezTo>
                    <a:pt x="28363" y="19734"/>
                    <a:pt x="28578" y="19072"/>
                    <a:pt x="28511" y="18402"/>
                  </a:cubicBezTo>
                  <a:cubicBezTo>
                    <a:pt x="28445" y="17732"/>
                    <a:pt x="28016" y="17049"/>
                    <a:pt x="27357" y="16908"/>
                  </a:cubicBezTo>
                  <a:cubicBezTo>
                    <a:pt x="27268" y="16888"/>
                    <a:pt x="27180" y="16879"/>
                    <a:pt x="27095" y="16879"/>
                  </a:cubicBezTo>
                  <a:cubicBezTo>
                    <a:pt x="26782" y="16879"/>
                    <a:pt x="26496" y="17002"/>
                    <a:pt x="26236" y="17195"/>
                  </a:cubicBezTo>
                  <a:lnTo>
                    <a:pt x="7626" y="2275"/>
                  </a:lnTo>
                  <a:cubicBezTo>
                    <a:pt x="6451" y="1332"/>
                    <a:pt x="5212" y="360"/>
                    <a:pt x="3733" y="69"/>
                  </a:cubicBezTo>
                  <a:cubicBezTo>
                    <a:pt x="3500" y="23"/>
                    <a:pt x="3258" y="0"/>
                    <a:pt x="3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1702925" y="244850"/>
              <a:ext cx="599700" cy="521675"/>
            </a:xfrm>
            <a:custGeom>
              <a:avLst/>
              <a:gdLst/>
              <a:ahLst/>
              <a:cxnLst/>
              <a:rect l="l" t="t" r="r" b="b"/>
              <a:pathLst>
                <a:path w="23988" h="20867" extrusionOk="0">
                  <a:moveTo>
                    <a:pt x="16503" y="0"/>
                  </a:moveTo>
                  <a:cubicBezTo>
                    <a:pt x="15488" y="0"/>
                    <a:pt x="14468" y="161"/>
                    <a:pt x="13518" y="469"/>
                  </a:cubicBezTo>
                  <a:cubicBezTo>
                    <a:pt x="10389" y="1483"/>
                    <a:pt x="7845" y="3745"/>
                    <a:pt x="5402" y="5948"/>
                  </a:cubicBezTo>
                  <a:cubicBezTo>
                    <a:pt x="0" y="11310"/>
                    <a:pt x="10597" y="20867"/>
                    <a:pt x="16597" y="20867"/>
                  </a:cubicBezTo>
                  <a:cubicBezTo>
                    <a:pt x="18320" y="20867"/>
                    <a:pt x="19664" y="20078"/>
                    <a:pt x="20141" y="18175"/>
                  </a:cubicBezTo>
                  <a:lnTo>
                    <a:pt x="20169" y="18291"/>
                  </a:lnTo>
                  <a:cubicBezTo>
                    <a:pt x="21718" y="15825"/>
                    <a:pt x="22815" y="13102"/>
                    <a:pt x="23407" y="10250"/>
                  </a:cubicBezTo>
                  <a:cubicBezTo>
                    <a:pt x="23935" y="7695"/>
                    <a:pt x="23988" y="4828"/>
                    <a:pt x="22466" y="2708"/>
                  </a:cubicBezTo>
                  <a:cubicBezTo>
                    <a:pt x="21129" y="847"/>
                    <a:pt x="18832" y="0"/>
                    <a:pt x="165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1805725" y="405775"/>
              <a:ext cx="444475" cy="334875"/>
            </a:xfrm>
            <a:custGeom>
              <a:avLst/>
              <a:gdLst/>
              <a:ahLst/>
              <a:cxnLst/>
              <a:rect l="l" t="t" r="r" b="b"/>
              <a:pathLst>
                <a:path w="17779" h="13395" extrusionOk="0">
                  <a:moveTo>
                    <a:pt x="2589" y="1"/>
                  </a:moveTo>
                  <a:cubicBezTo>
                    <a:pt x="2109" y="1"/>
                    <a:pt x="1637" y="82"/>
                    <a:pt x="1249" y="359"/>
                  </a:cubicBezTo>
                  <a:cubicBezTo>
                    <a:pt x="873" y="629"/>
                    <a:pt x="647" y="1051"/>
                    <a:pt x="482" y="1487"/>
                  </a:cubicBezTo>
                  <a:cubicBezTo>
                    <a:pt x="1" y="2886"/>
                    <a:pt x="271" y="4465"/>
                    <a:pt x="963" y="5774"/>
                  </a:cubicBezTo>
                  <a:cubicBezTo>
                    <a:pt x="1640" y="7082"/>
                    <a:pt x="2708" y="8151"/>
                    <a:pt x="3852" y="9083"/>
                  </a:cubicBezTo>
                  <a:cubicBezTo>
                    <a:pt x="6179" y="10989"/>
                    <a:pt x="8882" y="13394"/>
                    <a:pt x="11757" y="13394"/>
                  </a:cubicBezTo>
                  <a:cubicBezTo>
                    <a:pt x="11854" y="13394"/>
                    <a:pt x="11952" y="13392"/>
                    <a:pt x="12050" y="13386"/>
                  </a:cubicBezTo>
                  <a:cubicBezTo>
                    <a:pt x="15209" y="13371"/>
                    <a:pt x="17779" y="11366"/>
                    <a:pt x="12953" y="5292"/>
                  </a:cubicBezTo>
                  <a:cubicBezTo>
                    <a:pt x="12080" y="4285"/>
                    <a:pt x="11072" y="3397"/>
                    <a:pt x="9974" y="2645"/>
                  </a:cubicBezTo>
                  <a:cubicBezTo>
                    <a:pt x="7974" y="1262"/>
                    <a:pt x="5687" y="343"/>
                    <a:pt x="3265" y="43"/>
                  </a:cubicBezTo>
                  <a:cubicBezTo>
                    <a:pt x="3043" y="19"/>
                    <a:pt x="2815" y="1"/>
                    <a:pt x="2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1968550" y="471900"/>
              <a:ext cx="161000" cy="153275"/>
            </a:xfrm>
            <a:custGeom>
              <a:avLst/>
              <a:gdLst/>
              <a:ahLst/>
              <a:cxnLst/>
              <a:rect l="l" t="t" r="r" b="b"/>
              <a:pathLst>
                <a:path w="6440" h="6131" extrusionOk="0">
                  <a:moveTo>
                    <a:pt x="3461" y="1"/>
                  </a:moveTo>
                  <a:lnTo>
                    <a:pt x="3175" y="181"/>
                  </a:lnTo>
                  <a:cubicBezTo>
                    <a:pt x="3166" y="181"/>
                    <a:pt x="3156" y="181"/>
                    <a:pt x="3146" y="181"/>
                  </a:cubicBezTo>
                  <a:cubicBezTo>
                    <a:pt x="1744" y="181"/>
                    <a:pt x="421" y="1319"/>
                    <a:pt x="213" y="2723"/>
                  </a:cubicBezTo>
                  <a:cubicBezTo>
                    <a:pt x="1" y="4121"/>
                    <a:pt x="949" y="5612"/>
                    <a:pt x="2303" y="6018"/>
                  </a:cubicBezTo>
                  <a:cubicBezTo>
                    <a:pt x="2562" y="6094"/>
                    <a:pt x="2829" y="6131"/>
                    <a:pt x="3095" y="6131"/>
                  </a:cubicBezTo>
                  <a:cubicBezTo>
                    <a:pt x="4239" y="6131"/>
                    <a:pt x="5380" y="5460"/>
                    <a:pt x="5868" y="4423"/>
                  </a:cubicBezTo>
                  <a:lnTo>
                    <a:pt x="6440" y="2647"/>
                  </a:lnTo>
                  <a:cubicBezTo>
                    <a:pt x="5567" y="1640"/>
                    <a:pt x="4559" y="752"/>
                    <a:pt x="3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3229300" y="946700"/>
              <a:ext cx="3675" cy="3550"/>
            </a:xfrm>
            <a:custGeom>
              <a:avLst/>
              <a:gdLst/>
              <a:ahLst/>
              <a:cxnLst/>
              <a:rect l="l" t="t" r="r" b="b"/>
              <a:pathLst>
                <a:path w="147" h="142" extrusionOk="0">
                  <a:moveTo>
                    <a:pt x="137" y="1"/>
                  </a:moveTo>
                  <a:cubicBezTo>
                    <a:pt x="136" y="1"/>
                    <a:pt x="135" y="1"/>
                    <a:pt x="134" y="2"/>
                  </a:cubicBezTo>
                  <a:cubicBezTo>
                    <a:pt x="110" y="14"/>
                    <a:pt x="90" y="40"/>
                    <a:pt x="72" y="60"/>
                  </a:cubicBezTo>
                  <a:cubicBezTo>
                    <a:pt x="49" y="83"/>
                    <a:pt x="28" y="106"/>
                    <a:pt x="6" y="127"/>
                  </a:cubicBezTo>
                  <a:cubicBezTo>
                    <a:pt x="1" y="133"/>
                    <a:pt x="6" y="141"/>
                    <a:pt x="13" y="141"/>
                  </a:cubicBezTo>
                  <a:cubicBezTo>
                    <a:pt x="14" y="141"/>
                    <a:pt x="16" y="141"/>
                    <a:pt x="18" y="139"/>
                  </a:cubicBezTo>
                  <a:cubicBezTo>
                    <a:pt x="40" y="117"/>
                    <a:pt x="63" y="95"/>
                    <a:pt x="85" y="74"/>
                  </a:cubicBezTo>
                  <a:cubicBezTo>
                    <a:pt x="105" y="55"/>
                    <a:pt x="130" y="36"/>
                    <a:pt x="144" y="12"/>
                  </a:cubicBezTo>
                  <a:cubicBezTo>
                    <a:pt x="147" y="6"/>
                    <a:pt x="142" y="1"/>
                    <a:pt x="137" y="1"/>
                  </a:cubicBezTo>
                  <a:close/>
                </a:path>
              </a:pathLst>
            </a:custGeom>
            <a:solidFill>
              <a:srgbClr val="2D16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2352050" y="1758950"/>
              <a:ext cx="1264225" cy="304116"/>
            </a:xfrm>
            <a:custGeom>
              <a:avLst/>
              <a:gdLst/>
              <a:ahLst/>
              <a:cxnLst/>
              <a:rect l="l" t="t" r="r" b="b"/>
              <a:pathLst>
                <a:path w="50569" h="11792" extrusionOk="0">
                  <a:moveTo>
                    <a:pt x="30789" y="0"/>
                  </a:moveTo>
                  <a:cubicBezTo>
                    <a:pt x="21304" y="0"/>
                    <a:pt x="11820" y="418"/>
                    <a:pt x="2365" y="1253"/>
                  </a:cubicBezTo>
                  <a:lnTo>
                    <a:pt x="125" y="1512"/>
                  </a:lnTo>
                  <a:lnTo>
                    <a:pt x="125" y="2264"/>
                  </a:lnTo>
                  <a:lnTo>
                    <a:pt x="30338" y="1262"/>
                  </a:lnTo>
                  <a:cubicBezTo>
                    <a:pt x="30338" y="1262"/>
                    <a:pt x="31027" y="3330"/>
                    <a:pt x="31091" y="5775"/>
                  </a:cubicBezTo>
                  <a:cubicBezTo>
                    <a:pt x="31153" y="8219"/>
                    <a:pt x="31153" y="9912"/>
                    <a:pt x="31153" y="9912"/>
                  </a:cubicBezTo>
                  <a:lnTo>
                    <a:pt x="0" y="11040"/>
                  </a:lnTo>
                  <a:lnTo>
                    <a:pt x="251" y="11792"/>
                  </a:lnTo>
                  <a:lnTo>
                    <a:pt x="31208" y="10495"/>
                  </a:lnTo>
                  <a:lnTo>
                    <a:pt x="49485" y="9167"/>
                  </a:lnTo>
                  <a:cubicBezTo>
                    <a:pt x="49716" y="9150"/>
                    <a:pt x="49960" y="9130"/>
                    <a:pt x="50154" y="9002"/>
                  </a:cubicBezTo>
                  <a:cubicBezTo>
                    <a:pt x="50534" y="8751"/>
                    <a:pt x="50569" y="8216"/>
                    <a:pt x="50563" y="7759"/>
                  </a:cubicBezTo>
                  <a:cubicBezTo>
                    <a:pt x="50542" y="5897"/>
                    <a:pt x="50520" y="4034"/>
                    <a:pt x="50499" y="2172"/>
                  </a:cubicBezTo>
                  <a:cubicBezTo>
                    <a:pt x="50494" y="1714"/>
                    <a:pt x="50468" y="1205"/>
                    <a:pt x="50145" y="881"/>
                  </a:cubicBezTo>
                  <a:cubicBezTo>
                    <a:pt x="49840" y="577"/>
                    <a:pt x="49370" y="534"/>
                    <a:pt x="48939" y="510"/>
                  </a:cubicBezTo>
                  <a:cubicBezTo>
                    <a:pt x="42893" y="170"/>
                    <a:pt x="36841" y="0"/>
                    <a:pt x="307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2358325" y="2256950"/>
              <a:ext cx="1444850" cy="357300"/>
            </a:xfrm>
            <a:custGeom>
              <a:avLst/>
              <a:gdLst/>
              <a:ahLst/>
              <a:cxnLst/>
              <a:rect l="l" t="t" r="r" b="b"/>
              <a:pathLst>
                <a:path w="57794" h="14292" extrusionOk="0">
                  <a:moveTo>
                    <a:pt x="55787" y="0"/>
                  </a:moveTo>
                  <a:cubicBezTo>
                    <a:pt x="54659" y="0"/>
                    <a:pt x="3705" y="613"/>
                    <a:pt x="3705" y="613"/>
                  </a:cubicBezTo>
                  <a:cubicBezTo>
                    <a:pt x="3705" y="613"/>
                    <a:pt x="674" y="924"/>
                    <a:pt x="581" y="1347"/>
                  </a:cubicBezTo>
                  <a:cubicBezTo>
                    <a:pt x="487" y="1770"/>
                    <a:pt x="627" y="2507"/>
                    <a:pt x="627" y="2507"/>
                  </a:cubicBezTo>
                  <a:cubicBezTo>
                    <a:pt x="634" y="2507"/>
                    <a:pt x="649" y="2508"/>
                    <a:pt x="672" y="2508"/>
                  </a:cubicBezTo>
                  <a:cubicBezTo>
                    <a:pt x="2273" y="2508"/>
                    <a:pt x="42623" y="1629"/>
                    <a:pt x="42623" y="1629"/>
                  </a:cubicBezTo>
                  <a:lnTo>
                    <a:pt x="43125" y="12411"/>
                  </a:lnTo>
                  <a:lnTo>
                    <a:pt x="126" y="13037"/>
                  </a:lnTo>
                  <a:lnTo>
                    <a:pt x="1" y="14292"/>
                  </a:lnTo>
                  <a:lnTo>
                    <a:pt x="44755" y="13414"/>
                  </a:lnTo>
                  <a:lnTo>
                    <a:pt x="57793" y="13414"/>
                  </a:lnTo>
                  <a:lnTo>
                    <a:pt x="57166" y="752"/>
                  </a:lnTo>
                  <a:cubicBezTo>
                    <a:pt x="57166" y="752"/>
                    <a:pt x="56916" y="0"/>
                    <a:pt x="5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4445375" y="4784075"/>
              <a:ext cx="783525" cy="672775"/>
            </a:xfrm>
            <a:custGeom>
              <a:avLst/>
              <a:gdLst/>
              <a:ahLst/>
              <a:cxnLst/>
              <a:rect l="l" t="t" r="r" b="b"/>
              <a:pathLst>
                <a:path w="31341" h="26911" extrusionOk="0">
                  <a:moveTo>
                    <a:pt x="238" y="0"/>
                  </a:moveTo>
                  <a:cubicBezTo>
                    <a:pt x="238" y="0"/>
                    <a:pt x="187" y="2807"/>
                    <a:pt x="119" y="6542"/>
                  </a:cubicBezTo>
                  <a:cubicBezTo>
                    <a:pt x="119" y="6897"/>
                    <a:pt x="119" y="7252"/>
                    <a:pt x="102" y="7623"/>
                  </a:cubicBezTo>
                  <a:cubicBezTo>
                    <a:pt x="85" y="10142"/>
                    <a:pt x="51" y="12982"/>
                    <a:pt x="35" y="15636"/>
                  </a:cubicBezTo>
                  <a:cubicBezTo>
                    <a:pt x="18" y="16042"/>
                    <a:pt x="18" y="16448"/>
                    <a:pt x="18" y="16836"/>
                  </a:cubicBezTo>
                  <a:cubicBezTo>
                    <a:pt x="1" y="18966"/>
                    <a:pt x="18" y="20911"/>
                    <a:pt x="35" y="22398"/>
                  </a:cubicBezTo>
                  <a:cubicBezTo>
                    <a:pt x="51" y="22838"/>
                    <a:pt x="51" y="23244"/>
                    <a:pt x="68" y="23581"/>
                  </a:cubicBezTo>
                  <a:cubicBezTo>
                    <a:pt x="99" y="24608"/>
                    <a:pt x="146" y="25222"/>
                    <a:pt x="218" y="25318"/>
                  </a:cubicBezTo>
                  <a:cubicBezTo>
                    <a:pt x="458" y="25308"/>
                    <a:pt x="698" y="25304"/>
                    <a:pt x="938" y="25304"/>
                  </a:cubicBezTo>
                  <a:cubicBezTo>
                    <a:pt x="3062" y="25304"/>
                    <a:pt x="5213" y="25658"/>
                    <a:pt x="7312" y="25806"/>
                  </a:cubicBezTo>
                  <a:cubicBezTo>
                    <a:pt x="10661" y="26042"/>
                    <a:pt x="13971" y="26690"/>
                    <a:pt x="17323" y="26864"/>
                  </a:cubicBezTo>
                  <a:cubicBezTo>
                    <a:pt x="17938" y="26895"/>
                    <a:pt x="18554" y="26910"/>
                    <a:pt x="19172" y="26910"/>
                  </a:cubicBezTo>
                  <a:cubicBezTo>
                    <a:pt x="23196" y="26910"/>
                    <a:pt x="27281" y="26281"/>
                    <a:pt x="31313" y="25542"/>
                  </a:cubicBezTo>
                  <a:cubicBezTo>
                    <a:pt x="31319" y="25480"/>
                    <a:pt x="31340" y="25419"/>
                    <a:pt x="31340" y="25357"/>
                  </a:cubicBezTo>
                  <a:lnTo>
                    <a:pt x="31340" y="0"/>
                  </a:lnTo>
                  <a:lnTo>
                    <a:pt x="17547" y="186"/>
                  </a:lnTo>
                  <a:lnTo>
                    <a:pt x="16938" y="186"/>
                  </a:lnTo>
                  <a:lnTo>
                    <a:pt x="15231" y="169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4451725" y="4758125"/>
              <a:ext cx="777250" cy="158175"/>
            </a:xfrm>
            <a:custGeom>
              <a:avLst/>
              <a:gdLst/>
              <a:ahLst/>
              <a:cxnLst/>
              <a:rect l="l" t="t" r="r" b="b"/>
              <a:pathLst>
                <a:path w="31090" h="6327" extrusionOk="0">
                  <a:moveTo>
                    <a:pt x="296" y="0"/>
                  </a:moveTo>
                  <a:cubicBezTo>
                    <a:pt x="108" y="323"/>
                    <a:pt x="1" y="673"/>
                    <a:pt x="1" y="1021"/>
                  </a:cubicBezTo>
                  <a:cubicBezTo>
                    <a:pt x="1" y="2781"/>
                    <a:pt x="2445" y="4312"/>
                    <a:pt x="6232" y="5292"/>
                  </a:cubicBezTo>
                  <a:cubicBezTo>
                    <a:pt x="7333" y="5547"/>
                    <a:pt x="8515" y="5789"/>
                    <a:pt x="9830" y="5963"/>
                  </a:cubicBezTo>
                  <a:cubicBezTo>
                    <a:pt x="10933" y="6111"/>
                    <a:pt x="12114" y="6192"/>
                    <a:pt x="13376" y="6245"/>
                  </a:cubicBezTo>
                  <a:cubicBezTo>
                    <a:pt x="13792" y="6298"/>
                    <a:pt x="14222" y="6313"/>
                    <a:pt x="14652" y="6313"/>
                  </a:cubicBezTo>
                  <a:lnTo>
                    <a:pt x="14706" y="6313"/>
                  </a:lnTo>
                  <a:cubicBezTo>
                    <a:pt x="14974" y="6326"/>
                    <a:pt x="15270" y="6326"/>
                    <a:pt x="15538" y="6326"/>
                  </a:cubicBezTo>
                  <a:lnTo>
                    <a:pt x="15740" y="6326"/>
                  </a:lnTo>
                  <a:cubicBezTo>
                    <a:pt x="15888" y="6326"/>
                    <a:pt x="16036" y="6326"/>
                    <a:pt x="16197" y="6313"/>
                  </a:cubicBezTo>
                  <a:cubicBezTo>
                    <a:pt x="16398" y="6313"/>
                    <a:pt x="16586" y="6313"/>
                    <a:pt x="16775" y="6272"/>
                  </a:cubicBezTo>
                  <a:lnTo>
                    <a:pt x="17016" y="6272"/>
                  </a:lnTo>
                  <a:cubicBezTo>
                    <a:pt x="17916" y="6272"/>
                    <a:pt x="18762" y="6232"/>
                    <a:pt x="19581" y="6111"/>
                  </a:cubicBezTo>
                  <a:cubicBezTo>
                    <a:pt x="26188" y="5547"/>
                    <a:pt x="31090" y="3478"/>
                    <a:pt x="31090" y="1021"/>
                  </a:cubicBezTo>
                  <a:cubicBezTo>
                    <a:pt x="31090" y="940"/>
                    <a:pt x="31064" y="873"/>
                    <a:pt x="31063" y="793"/>
                  </a:cubicBezTo>
                  <a:cubicBezTo>
                    <a:pt x="28713" y="753"/>
                    <a:pt x="26376" y="712"/>
                    <a:pt x="24026" y="659"/>
                  </a:cubicBezTo>
                  <a:cubicBezTo>
                    <a:pt x="21394" y="605"/>
                    <a:pt x="18775" y="551"/>
                    <a:pt x="16143" y="471"/>
                  </a:cubicBezTo>
                  <a:cubicBezTo>
                    <a:pt x="15511" y="457"/>
                    <a:pt x="14867" y="444"/>
                    <a:pt x="14222" y="418"/>
                  </a:cubicBezTo>
                  <a:cubicBezTo>
                    <a:pt x="9589" y="297"/>
                    <a:pt x="4943" y="148"/>
                    <a:pt x="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4828900" y="3467800"/>
              <a:ext cx="754425" cy="934775"/>
            </a:xfrm>
            <a:custGeom>
              <a:avLst/>
              <a:gdLst/>
              <a:ahLst/>
              <a:cxnLst/>
              <a:rect l="l" t="t" r="r" b="b"/>
              <a:pathLst>
                <a:path w="30177" h="37391" extrusionOk="0">
                  <a:moveTo>
                    <a:pt x="30177" y="1"/>
                  </a:moveTo>
                  <a:cubicBezTo>
                    <a:pt x="21337" y="4386"/>
                    <a:pt x="14294" y="11656"/>
                    <a:pt x="7857" y="19135"/>
                  </a:cubicBezTo>
                  <a:cubicBezTo>
                    <a:pt x="5678" y="21667"/>
                    <a:pt x="3523" y="24273"/>
                    <a:pt x="2072" y="27283"/>
                  </a:cubicBezTo>
                  <a:cubicBezTo>
                    <a:pt x="1057" y="29391"/>
                    <a:pt x="407" y="31674"/>
                    <a:pt x="151" y="34000"/>
                  </a:cubicBezTo>
                  <a:lnTo>
                    <a:pt x="151" y="34000"/>
                  </a:lnTo>
                  <a:cubicBezTo>
                    <a:pt x="4913" y="23640"/>
                    <a:pt x="17457" y="18995"/>
                    <a:pt x="23818" y="9477"/>
                  </a:cubicBezTo>
                  <a:cubicBezTo>
                    <a:pt x="25939" y="6302"/>
                    <a:pt x="27368" y="2588"/>
                    <a:pt x="30177" y="1"/>
                  </a:cubicBezTo>
                  <a:close/>
                  <a:moveTo>
                    <a:pt x="151" y="34000"/>
                  </a:moveTo>
                  <a:cubicBezTo>
                    <a:pt x="100" y="34111"/>
                    <a:pt x="49" y="34223"/>
                    <a:pt x="0" y="34336"/>
                  </a:cubicBezTo>
                  <a:lnTo>
                    <a:pt x="30" y="35897"/>
                  </a:lnTo>
                  <a:lnTo>
                    <a:pt x="30" y="35897"/>
                  </a:lnTo>
                  <a:cubicBezTo>
                    <a:pt x="41" y="35264"/>
                    <a:pt x="81" y="34630"/>
                    <a:pt x="151" y="34000"/>
                  </a:cubicBezTo>
                  <a:close/>
                  <a:moveTo>
                    <a:pt x="30" y="35897"/>
                  </a:moveTo>
                  <a:cubicBezTo>
                    <a:pt x="21" y="36395"/>
                    <a:pt x="30" y="36893"/>
                    <a:pt x="58" y="37391"/>
                  </a:cubicBezTo>
                  <a:lnTo>
                    <a:pt x="30" y="358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3901125" y="3222900"/>
              <a:ext cx="931575" cy="946825"/>
            </a:xfrm>
            <a:custGeom>
              <a:avLst/>
              <a:gdLst/>
              <a:ahLst/>
              <a:cxnLst/>
              <a:rect l="l" t="t" r="r" b="b"/>
              <a:pathLst>
                <a:path w="37263" h="37873" extrusionOk="0">
                  <a:moveTo>
                    <a:pt x="1115" y="0"/>
                  </a:moveTo>
                  <a:cubicBezTo>
                    <a:pt x="745" y="0"/>
                    <a:pt x="373" y="26"/>
                    <a:pt x="0" y="80"/>
                  </a:cubicBezTo>
                  <a:cubicBezTo>
                    <a:pt x="6964" y="2503"/>
                    <a:pt x="11197" y="10061"/>
                    <a:pt x="18197" y="12379"/>
                  </a:cubicBezTo>
                  <a:cubicBezTo>
                    <a:pt x="19242" y="12724"/>
                    <a:pt x="20330" y="12945"/>
                    <a:pt x="21341" y="13380"/>
                  </a:cubicBezTo>
                  <a:cubicBezTo>
                    <a:pt x="23849" y="14457"/>
                    <a:pt x="25616" y="16715"/>
                    <a:pt x="27273" y="18885"/>
                  </a:cubicBezTo>
                  <a:cubicBezTo>
                    <a:pt x="31663" y="24633"/>
                    <a:pt x="36200" y="30718"/>
                    <a:pt x="37262" y="37872"/>
                  </a:cubicBezTo>
                  <a:lnTo>
                    <a:pt x="36981" y="33148"/>
                  </a:lnTo>
                  <a:cubicBezTo>
                    <a:pt x="35283" y="26220"/>
                    <a:pt x="33398" y="18944"/>
                    <a:pt x="28436" y="13820"/>
                  </a:cubicBezTo>
                  <a:cubicBezTo>
                    <a:pt x="25147" y="10421"/>
                    <a:pt x="20796" y="8292"/>
                    <a:pt x="16539" y="6229"/>
                  </a:cubicBezTo>
                  <a:cubicBezTo>
                    <a:pt x="13777" y="4891"/>
                    <a:pt x="11016" y="3553"/>
                    <a:pt x="8254" y="2215"/>
                  </a:cubicBezTo>
                  <a:cubicBezTo>
                    <a:pt x="5994" y="1121"/>
                    <a:pt x="3584" y="0"/>
                    <a:pt x="11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4399900" y="2757150"/>
              <a:ext cx="463300" cy="1149225"/>
            </a:xfrm>
            <a:custGeom>
              <a:avLst/>
              <a:gdLst/>
              <a:ahLst/>
              <a:cxnLst/>
              <a:rect l="l" t="t" r="r" b="b"/>
              <a:pathLst>
                <a:path w="18532" h="45969" extrusionOk="0">
                  <a:moveTo>
                    <a:pt x="0" y="1"/>
                  </a:moveTo>
                  <a:lnTo>
                    <a:pt x="0" y="1"/>
                  </a:lnTo>
                  <a:cubicBezTo>
                    <a:pt x="62" y="224"/>
                    <a:pt x="129" y="445"/>
                    <a:pt x="200" y="663"/>
                  </a:cubicBezTo>
                  <a:lnTo>
                    <a:pt x="200" y="663"/>
                  </a:lnTo>
                  <a:lnTo>
                    <a:pt x="0" y="1"/>
                  </a:lnTo>
                  <a:close/>
                  <a:moveTo>
                    <a:pt x="200" y="663"/>
                  </a:moveTo>
                  <a:lnTo>
                    <a:pt x="5464" y="18130"/>
                  </a:lnTo>
                  <a:cubicBezTo>
                    <a:pt x="5940" y="19709"/>
                    <a:pt x="6428" y="21313"/>
                    <a:pt x="7338" y="22690"/>
                  </a:cubicBezTo>
                  <a:cubicBezTo>
                    <a:pt x="8205" y="24000"/>
                    <a:pt x="9413" y="25041"/>
                    <a:pt x="10500" y="26175"/>
                  </a:cubicBezTo>
                  <a:cubicBezTo>
                    <a:pt x="15359" y="31249"/>
                    <a:pt x="17816" y="38532"/>
                    <a:pt x="17023" y="45511"/>
                  </a:cubicBezTo>
                  <a:lnTo>
                    <a:pt x="17037" y="45968"/>
                  </a:lnTo>
                  <a:cubicBezTo>
                    <a:pt x="17803" y="40211"/>
                    <a:pt x="18532" y="34136"/>
                    <a:pt x="16304" y="28771"/>
                  </a:cubicBezTo>
                  <a:cubicBezTo>
                    <a:pt x="15347" y="26465"/>
                    <a:pt x="13882" y="24408"/>
                    <a:pt x="12738" y="22188"/>
                  </a:cubicBezTo>
                  <a:cubicBezTo>
                    <a:pt x="11698" y="20168"/>
                    <a:pt x="10924" y="18017"/>
                    <a:pt x="9854" y="16012"/>
                  </a:cubicBezTo>
                  <a:cubicBezTo>
                    <a:pt x="6998" y="10660"/>
                    <a:pt x="2064" y="6394"/>
                    <a:pt x="200" y="6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3708100" y="2471400"/>
              <a:ext cx="2111000" cy="2298500"/>
            </a:xfrm>
            <a:custGeom>
              <a:avLst/>
              <a:gdLst/>
              <a:ahLst/>
              <a:cxnLst/>
              <a:rect l="l" t="t" r="r" b="b"/>
              <a:pathLst>
                <a:path w="84440" h="91940" extrusionOk="0">
                  <a:moveTo>
                    <a:pt x="48409" y="0"/>
                  </a:moveTo>
                  <a:lnTo>
                    <a:pt x="48409" y="0"/>
                  </a:lnTo>
                  <a:cubicBezTo>
                    <a:pt x="42637" y="11493"/>
                    <a:pt x="40782" y="24910"/>
                    <a:pt x="43220" y="37538"/>
                  </a:cubicBezTo>
                  <a:cubicBezTo>
                    <a:pt x="43868" y="40886"/>
                    <a:pt x="44799" y="44300"/>
                    <a:pt x="44815" y="47667"/>
                  </a:cubicBezTo>
                  <a:cubicBezTo>
                    <a:pt x="44794" y="47732"/>
                    <a:pt x="44775" y="47801"/>
                    <a:pt x="44775" y="47864"/>
                  </a:cubicBezTo>
                  <a:cubicBezTo>
                    <a:pt x="44735" y="48558"/>
                    <a:pt x="44707" y="49251"/>
                    <a:pt x="44656" y="49958"/>
                  </a:cubicBezTo>
                  <a:cubicBezTo>
                    <a:pt x="44595" y="50391"/>
                    <a:pt x="44534" y="50824"/>
                    <a:pt x="44431" y="51254"/>
                  </a:cubicBezTo>
                  <a:lnTo>
                    <a:pt x="44531" y="52569"/>
                  </a:lnTo>
                  <a:cubicBezTo>
                    <a:pt x="44383" y="55348"/>
                    <a:pt x="44250" y="58130"/>
                    <a:pt x="44129" y="60917"/>
                  </a:cubicBezTo>
                  <a:cubicBezTo>
                    <a:pt x="44117" y="61139"/>
                    <a:pt x="44105" y="61385"/>
                    <a:pt x="44103" y="61621"/>
                  </a:cubicBezTo>
                  <a:cubicBezTo>
                    <a:pt x="44079" y="61655"/>
                    <a:pt x="44052" y="61687"/>
                    <a:pt x="44026" y="61721"/>
                  </a:cubicBezTo>
                  <a:lnTo>
                    <a:pt x="44102" y="61770"/>
                  </a:lnTo>
                  <a:cubicBezTo>
                    <a:pt x="44063" y="62479"/>
                    <a:pt x="44036" y="63175"/>
                    <a:pt x="43995" y="63885"/>
                  </a:cubicBezTo>
                  <a:cubicBezTo>
                    <a:pt x="43942" y="65295"/>
                    <a:pt x="43888" y="66718"/>
                    <a:pt x="43847" y="68128"/>
                  </a:cubicBezTo>
                  <a:cubicBezTo>
                    <a:pt x="43847" y="68137"/>
                    <a:pt x="43847" y="68145"/>
                    <a:pt x="43847" y="68153"/>
                  </a:cubicBezTo>
                  <a:cubicBezTo>
                    <a:pt x="37848" y="56039"/>
                    <a:pt x="25260" y="47369"/>
                    <a:pt x="11762" y="46280"/>
                  </a:cubicBezTo>
                  <a:lnTo>
                    <a:pt x="11762" y="46280"/>
                  </a:lnTo>
                  <a:cubicBezTo>
                    <a:pt x="13993" y="47792"/>
                    <a:pt x="14922" y="50557"/>
                    <a:pt x="16332" y="52853"/>
                  </a:cubicBezTo>
                  <a:cubicBezTo>
                    <a:pt x="18731" y="56764"/>
                    <a:pt x="22695" y="59465"/>
                    <a:pt x="26810" y="61494"/>
                  </a:cubicBezTo>
                  <a:cubicBezTo>
                    <a:pt x="30925" y="63525"/>
                    <a:pt x="35301" y="65004"/>
                    <a:pt x="39351" y="67162"/>
                  </a:cubicBezTo>
                  <a:cubicBezTo>
                    <a:pt x="40944" y="68011"/>
                    <a:pt x="42511" y="69007"/>
                    <a:pt x="43781" y="70273"/>
                  </a:cubicBezTo>
                  <a:lnTo>
                    <a:pt x="43781" y="70277"/>
                  </a:lnTo>
                  <a:cubicBezTo>
                    <a:pt x="43740" y="71378"/>
                    <a:pt x="43727" y="72453"/>
                    <a:pt x="43713" y="73554"/>
                  </a:cubicBezTo>
                  <a:lnTo>
                    <a:pt x="43713" y="73570"/>
                  </a:lnTo>
                  <a:cubicBezTo>
                    <a:pt x="39286" y="71260"/>
                    <a:pt x="34294" y="70053"/>
                    <a:pt x="29305" y="70053"/>
                  </a:cubicBezTo>
                  <a:cubicBezTo>
                    <a:pt x="27111" y="70053"/>
                    <a:pt x="24918" y="70286"/>
                    <a:pt x="22774" y="70761"/>
                  </a:cubicBezTo>
                  <a:cubicBezTo>
                    <a:pt x="21008" y="71153"/>
                    <a:pt x="19268" y="71701"/>
                    <a:pt x="17469" y="71892"/>
                  </a:cubicBezTo>
                  <a:cubicBezTo>
                    <a:pt x="16797" y="71963"/>
                    <a:pt x="16122" y="71984"/>
                    <a:pt x="15447" y="71984"/>
                  </a:cubicBezTo>
                  <a:cubicBezTo>
                    <a:pt x="14470" y="71984"/>
                    <a:pt x="13492" y="71940"/>
                    <a:pt x="12514" y="71940"/>
                  </a:cubicBezTo>
                  <a:cubicBezTo>
                    <a:pt x="12276" y="71940"/>
                    <a:pt x="12037" y="71943"/>
                    <a:pt x="11798" y="71949"/>
                  </a:cubicBezTo>
                  <a:cubicBezTo>
                    <a:pt x="7597" y="72068"/>
                    <a:pt x="3440" y="73444"/>
                    <a:pt x="1" y="75857"/>
                  </a:cubicBezTo>
                  <a:cubicBezTo>
                    <a:pt x="2500" y="74923"/>
                    <a:pt x="5041" y="73981"/>
                    <a:pt x="7701" y="73777"/>
                  </a:cubicBezTo>
                  <a:cubicBezTo>
                    <a:pt x="8126" y="73744"/>
                    <a:pt x="8550" y="73730"/>
                    <a:pt x="8975" y="73730"/>
                  </a:cubicBezTo>
                  <a:cubicBezTo>
                    <a:pt x="11055" y="73730"/>
                    <a:pt x="13137" y="74057"/>
                    <a:pt x="15223" y="74065"/>
                  </a:cubicBezTo>
                  <a:cubicBezTo>
                    <a:pt x="15255" y="74066"/>
                    <a:pt x="15286" y="74066"/>
                    <a:pt x="15318" y="74066"/>
                  </a:cubicBezTo>
                  <a:cubicBezTo>
                    <a:pt x="17995" y="74066"/>
                    <a:pt x="20643" y="73551"/>
                    <a:pt x="23300" y="73216"/>
                  </a:cubicBezTo>
                  <a:cubicBezTo>
                    <a:pt x="25759" y="72907"/>
                    <a:pt x="28233" y="72753"/>
                    <a:pt x="30705" y="72753"/>
                  </a:cubicBezTo>
                  <a:cubicBezTo>
                    <a:pt x="34023" y="72753"/>
                    <a:pt x="37339" y="73031"/>
                    <a:pt x="40619" y="73586"/>
                  </a:cubicBezTo>
                  <a:cubicBezTo>
                    <a:pt x="41667" y="73763"/>
                    <a:pt x="42736" y="74005"/>
                    <a:pt x="43688" y="74454"/>
                  </a:cubicBezTo>
                  <a:cubicBezTo>
                    <a:pt x="43607" y="78720"/>
                    <a:pt x="43621" y="83013"/>
                    <a:pt x="43755" y="87266"/>
                  </a:cubicBezTo>
                  <a:cubicBezTo>
                    <a:pt x="43809" y="88810"/>
                    <a:pt x="43876" y="90341"/>
                    <a:pt x="43970" y="91885"/>
                  </a:cubicBezTo>
                  <a:cubicBezTo>
                    <a:pt x="44614" y="91913"/>
                    <a:pt x="45259" y="91926"/>
                    <a:pt x="45890" y="91940"/>
                  </a:cubicBezTo>
                  <a:cubicBezTo>
                    <a:pt x="45890" y="90368"/>
                    <a:pt x="45863" y="88810"/>
                    <a:pt x="45836" y="87253"/>
                  </a:cubicBezTo>
                  <a:cubicBezTo>
                    <a:pt x="45770" y="82338"/>
                    <a:pt x="45688" y="77436"/>
                    <a:pt x="45676" y="72506"/>
                  </a:cubicBezTo>
                  <a:cubicBezTo>
                    <a:pt x="45649" y="71822"/>
                    <a:pt x="45649" y="71123"/>
                    <a:pt x="45649" y="70425"/>
                  </a:cubicBezTo>
                  <a:cubicBezTo>
                    <a:pt x="45649" y="66769"/>
                    <a:pt x="45693" y="63109"/>
                    <a:pt x="45782" y="59444"/>
                  </a:cubicBezTo>
                  <a:cubicBezTo>
                    <a:pt x="48934" y="55413"/>
                    <a:pt x="52428" y="51651"/>
                    <a:pt x="56254" y="48254"/>
                  </a:cubicBezTo>
                  <a:cubicBezTo>
                    <a:pt x="62514" y="42694"/>
                    <a:pt x="69558" y="38097"/>
                    <a:pt x="76572" y="33523"/>
                  </a:cubicBezTo>
                  <a:cubicBezTo>
                    <a:pt x="79064" y="31897"/>
                    <a:pt x="81598" y="30252"/>
                    <a:pt x="84439" y="29365"/>
                  </a:cubicBezTo>
                  <a:cubicBezTo>
                    <a:pt x="84028" y="29346"/>
                    <a:pt x="83617" y="29337"/>
                    <a:pt x="83206" y="29337"/>
                  </a:cubicBezTo>
                  <a:cubicBezTo>
                    <a:pt x="78138" y="29337"/>
                    <a:pt x="73077" y="30737"/>
                    <a:pt x="68739" y="33355"/>
                  </a:cubicBezTo>
                  <a:cubicBezTo>
                    <a:pt x="66371" y="34783"/>
                    <a:pt x="64231" y="36553"/>
                    <a:pt x="62102" y="38316"/>
                  </a:cubicBezTo>
                  <a:lnTo>
                    <a:pt x="53047" y="45809"/>
                  </a:lnTo>
                  <a:cubicBezTo>
                    <a:pt x="51663" y="46955"/>
                    <a:pt x="50257" y="48123"/>
                    <a:pt x="49269" y="49624"/>
                  </a:cubicBezTo>
                  <a:cubicBezTo>
                    <a:pt x="48343" y="51030"/>
                    <a:pt x="47827" y="52662"/>
                    <a:pt x="47324" y="54268"/>
                  </a:cubicBezTo>
                  <a:cubicBezTo>
                    <a:pt x="46810" y="55908"/>
                    <a:pt x="46295" y="57550"/>
                    <a:pt x="45781" y="59190"/>
                  </a:cubicBezTo>
                  <a:lnTo>
                    <a:pt x="45781" y="59158"/>
                  </a:lnTo>
                  <a:cubicBezTo>
                    <a:pt x="45847" y="57076"/>
                    <a:pt x="45942" y="54981"/>
                    <a:pt x="46036" y="52900"/>
                  </a:cubicBezTo>
                  <a:cubicBezTo>
                    <a:pt x="46063" y="52577"/>
                    <a:pt x="46076" y="52281"/>
                    <a:pt x="46090" y="51972"/>
                  </a:cubicBezTo>
                  <a:cubicBezTo>
                    <a:pt x="46090" y="51964"/>
                    <a:pt x="46090" y="51957"/>
                    <a:pt x="46091" y="51948"/>
                  </a:cubicBezTo>
                  <a:cubicBezTo>
                    <a:pt x="46915" y="49441"/>
                    <a:pt x="47932" y="46925"/>
                    <a:pt x="48400" y="44366"/>
                  </a:cubicBezTo>
                  <a:cubicBezTo>
                    <a:pt x="48847" y="41922"/>
                    <a:pt x="48785" y="39416"/>
                    <a:pt x="48631" y="36936"/>
                  </a:cubicBezTo>
                  <a:cubicBezTo>
                    <a:pt x="47867" y="24568"/>
                    <a:pt x="44905" y="11887"/>
                    <a:pt x="48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4841575" y="2547625"/>
              <a:ext cx="624725" cy="1316775"/>
            </a:xfrm>
            <a:custGeom>
              <a:avLst/>
              <a:gdLst/>
              <a:ahLst/>
              <a:cxnLst/>
              <a:rect l="l" t="t" r="r" b="b"/>
              <a:pathLst>
                <a:path w="24989" h="52671" extrusionOk="0">
                  <a:moveTo>
                    <a:pt x="24988" y="0"/>
                  </a:moveTo>
                  <a:lnTo>
                    <a:pt x="24988" y="0"/>
                  </a:lnTo>
                  <a:cubicBezTo>
                    <a:pt x="20983" y="4436"/>
                    <a:pt x="16943" y="8918"/>
                    <a:pt x="13985" y="14111"/>
                  </a:cubicBezTo>
                  <a:cubicBezTo>
                    <a:pt x="12612" y="16521"/>
                    <a:pt x="11487" y="19061"/>
                    <a:pt x="10363" y="21597"/>
                  </a:cubicBezTo>
                  <a:cubicBezTo>
                    <a:pt x="6326" y="30707"/>
                    <a:pt x="2261" y="39901"/>
                    <a:pt x="191" y="49649"/>
                  </a:cubicBezTo>
                  <a:lnTo>
                    <a:pt x="1" y="52671"/>
                  </a:lnTo>
                  <a:cubicBezTo>
                    <a:pt x="560" y="46681"/>
                    <a:pt x="6460" y="42876"/>
                    <a:pt x="9894" y="37936"/>
                  </a:cubicBezTo>
                  <a:cubicBezTo>
                    <a:pt x="12782" y="33781"/>
                    <a:pt x="13936" y="28710"/>
                    <a:pt x="15334" y="23847"/>
                  </a:cubicBezTo>
                  <a:cubicBezTo>
                    <a:pt x="17712" y="15583"/>
                    <a:pt x="20948" y="7591"/>
                    <a:pt x="249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2"/>
          <p:cNvSpPr/>
          <p:nvPr/>
        </p:nvSpPr>
        <p:spPr>
          <a:xfrm>
            <a:off x="6289795" y="970182"/>
            <a:ext cx="20100" cy="20100"/>
          </a:xfrm>
          <a:prstGeom prst="ellipse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Nhóm 28"/>
          <p:cNvGrpSpPr/>
          <p:nvPr/>
        </p:nvGrpSpPr>
        <p:grpSpPr>
          <a:xfrm>
            <a:off x="930978" y="376435"/>
            <a:ext cx="4025621" cy="501840"/>
            <a:chOff x="287544" y="51097"/>
            <a:chExt cx="4025621" cy="501840"/>
          </a:xfrm>
        </p:grpSpPr>
        <p:sp>
          <p:nvSpPr>
            <p:cNvPr id="30" name="Hình Chữ nhật Góc tròn 29"/>
            <p:cNvSpPr/>
            <p:nvPr/>
          </p:nvSpPr>
          <p:spPr>
            <a:xfrm>
              <a:off x="287544" y="5109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Hình Chữ nhật Góc tròn 4"/>
            <p:cNvSpPr txBox="1"/>
            <p:nvPr/>
          </p:nvSpPr>
          <p:spPr>
            <a:xfrm>
              <a:off x="312042" y="7559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smtClean="0"/>
                <a:t>OVERVIEW</a:t>
              </a:r>
              <a:endParaRPr lang="vi-VN" sz="1700" kern="1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3"/>
          <p:cNvGrpSpPr/>
          <p:nvPr/>
        </p:nvGrpSpPr>
        <p:grpSpPr>
          <a:xfrm>
            <a:off x="6636327" y="2944091"/>
            <a:ext cx="2390860" cy="1998250"/>
            <a:chOff x="1122675" y="238100"/>
            <a:chExt cx="5373825" cy="5237850"/>
          </a:xfrm>
        </p:grpSpPr>
        <p:sp>
          <p:nvSpPr>
            <p:cNvPr id="343" name="Google Shape;343;p23"/>
            <p:cNvSpPr/>
            <p:nvPr/>
          </p:nvSpPr>
          <p:spPr>
            <a:xfrm>
              <a:off x="2545025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24044" y="0"/>
                  </a:moveTo>
                  <a:lnTo>
                    <a:pt x="0" y="9999"/>
                  </a:lnTo>
                  <a:lnTo>
                    <a:pt x="0" y="20470"/>
                  </a:lnTo>
                  <a:lnTo>
                    <a:pt x="4488" y="20470"/>
                  </a:lnTo>
                  <a:lnTo>
                    <a:pt x="4488" y="12993"/>
                  </a:lnTo>
                  <a:lnTo>
                    <a:pt x="25767" y="4144"/>
                  </a:lnTo>
                  <a:lnTo>
                    <a:pt x="24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2085075" y="4680800"/>
              <a:ext cx="1061300" cy="553975"/>
            </a:xfrm>
            <a:custGeom>
              <a:avLst/>
              <a:gdLst/>
              <a:ahLst/>
              <a:cxnLst/>
              <a:rect l="l" t="t" r="r" b="b"/>
              <a:pathLst>
                <a:path w="42452" h="22159" extrusionOk="0">
                  <a:moveTo>
                    <a:pt x="41463" y="1"/>
                  </a:moveTo>
                  <a:lnTo>
                    <a:pt x="1" y="9371"/>
                  </a:lnTo>
                  <a:lnTo>
                    <a:pt x="1" y="22158"/>
                  </a:lnTo>
                  <a:lnTo>
                    <a:pt x="4488" y="22158"/>
                  </a:lnTo>
                  <a:lnTo>
                    <a:pt x="4488" y="12958"/>
                  </a:lnTo>
                  <a:lnTo>
                    <a:pt x="42451" y="4378"/>
                  </a:lnTo>
                  <a:lnTo>
                    <a:pt x="414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2007950" y="5147800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1"/>
                  </a:moveTo>
                  <a:cubicBezTo>
                    <a:pt x="2336" y="1"/>
                    <a:pt x="1" y="2336"/>
                    <a:pt x="1" y="5217"/>
                  </a:cubicBezTo>
                  <a:cubicBezTo>
                    <a:pt x="1" y="8098"/>
                    <a:pt x="2336" y="10433"/>
                    <a:pt x="5217" y="10433"/>
                  </a:cubicBezTo>
                  <a:cubicBezTo>
                    <a:pt x="8098" y="10433"/>
                    <a:pt x="10434" y="8098"/>
                    <a:pt x="10434" y="5217"/>
                  </a:cubicBezTo>
                  <a:cubicBezTo>
                    <a:pt x="10434" y="2336"/>
                    <a:pt x="8098" y="1"/>
                    <a:pt x="52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2465100" y="5215125"/>
              <a:ext cx="260875" cy="260825"/>
            </a:xfrm>
            <a:custGeom>
              <a:avLst/>
              <a:gdLst/>
              <a:ahLst/>
              <a:cxnLst/>
              <a:rect l="l" t="t" r="r" b="b"/>
              <a:pathLst>
                <a:path w="10435" h="10433" extrusionOk="0">
                  <a:moveTo>
                    <a:pt x="5217" y="0"/>
                  </a:moveTo>
                  <a:cubicBezTo>
                    <a:pt x="2336" y="0"/>
                    <a:pt x="1" y="2335"/>
                    <a:pt x="1" y="5216"/>
                  </a:cubicBezTo>
                  <a:cubicBezTo>
                    <a:pt x="1" y="8098"/>
                    <a:pt x="2336" y="10432"/>
                    <a:pt x="5217" y="10432"/>
                  </a:cubicBezTo>
                  <a:cubicBezTo>
                    <a:pt x="8098" y="10432"/>
                    <a:pt x="10434" y="8098"/>
                    <a:pt x="10434" y="5216"/>
                  </a:cubicBezTo>
                  <a:cubicBezTo>
                    <a:pt x="10434" y="2335"/>
                    <a:pt x="8098" y="0"/>
                    <a:pt x="5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3145650" y="4745425"/>
              <a:ext cx="644200" cy="511775"/>
            </a:xfrm>
            <a:custGeom>
              <a:avLst/>
              <a:gdLst/>
              <a:ahLst/>
              <a:cxnLst/>
              <a:rect l="l" t="t" r="r" b="b"/>
              <a:pathLst>
                <a:path w="25768" h="20471" extrusionOk="0">
                  <a:moveTo>
                    <a:pt x="1723" y="0"/>
                  </a:moveTo>
                  <a:lnTo>
                    <a:pt x="0" y="4144"/>
                  </a:lnTo>
                  <a:lnTo>
                    <a:pt x="21279" y="12993"/>
                  </a:lnTo>
                  <a:lnTo>
                    <a:pt x="21279" y="20470"/>
                  </a:lnTo>
                  <a:lnTo>
                    <a:pt x="25767" y="20470"/>
                  </a:lnTo>
                  <a:lnTo>
                    <a:pt x="25767" y="9999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3188475" y="4680800"/>
              <a:ext cx="1061325" cy="553975"/>
            </a:xfrm>
            <a:custGeom>
              <a:avLst/>
              <a:gdLst/>
              <a:ahLst/>
              <a:cxnLst/>
              <a:rect l="l" t="t" r="r" b="b"/>
              <a:pathLst>
                <a:path w="42453" h="22159" extrusionOk="0">
                  <a:moveTo>
                    <a:pt x="989" y="1"/>
                  </a:moveTo>
                  <a:lnTo>
                    <a:pt x="1" y="4378"/>
                  </a:lnTo>
                  <a:lnTo>
                    <a:pt x="37964" y="12958"/>
                  </a:lnTo>
                  <a:lnTo>
                    <a:pt x="37964" y="22158"/>
                  </a:lnTo>
                  <a:lnTo>
                    <a:pt x="42453" y="22158"/>
                  </a:lnTo>
                  <a:lnTo>
                    <a:pt x="42453" y="9371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4066075" y="5147800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1"/>
                  </a:moveTo>
                  <a:cubicBezTo>
                    <a:pt x="2335" y="1"/>
                    <a:pt x="0" y="2336"/>
                    <a:pt x="0" y="5217"/>
                  </a:cubicBezTo>
                  <a:cubicBezTo>
                    <a:pt x="0" y="8098"/>
                    <a:pt x="2335" y="10433"/>
                    <a:pt x="5216" y="10433"/>
                  </a:cubicBezTo>
                  <a:cubicBezTo>
                    <a:pt x="8098" y="10433"/>
                    <a:pt x="10433" y="8098"/>
                    <a:pt x="10433" y="5217"/>
                  </a:cubicBezTo>
                  <a:cubicBezTo>
                    <a:pt x="10433" y="2336"/>
                    <a:pt x="8098" y="1"/>
                    <a:pt x="5216" y="1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3608925" y="5215125"/>
              <a:ext cx="260825" cy="260825"/>
            </a:xfrm>
            <a:custGeom>
              <a:avLst/>
              <a:gdLst/>
              <a:ahLst/>
              <a:cxnLst/>
              <a:rect l="l" t="t" r="r" b="b"/>
              <a:pathLst>
                <a:path w="10433" h="10433" extrusionOk="0">
                  <a:moveTo>
                    <a:pt x="5216" y="0"/>
                  </a:moveTo>
                  <a:cubicBezTo>
                    <a:pt x="2335" y="0"/>
                    <a:pt x="0" y="2335"/>
                    <a:pt x="0" y="5216"/>
                  </a:cubicBezTo>
                  <a:cubicBezTo>
                    <a:pt x="0" y="8098"/>
                    <a:pt x="2335" y="10432"/>
                    <a:pt x="5216" y="10432"/>
                  </a:cubicBezTo>
                  <a:cubicBezTo>
                    <a:pt x="8096" y="10432"/>
                    <a:pt x="10433" y="8098"/>
                    <a:pt x="10433" y="5216"/>
                  </a:cubicBezTo>
                  <a:cubicBezTo>
                    <a:pt x="10433" y="2335"/>
                    <a:pt x="8096" y="0"/>
                    <a:pt x="52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640175" y="3546375"/>
              <a:ext cx="1054550" cy="179500"/>
            </a:xfrm>
            <a:custGeom>
              <a:avLst/>
              <a:gdLst/>
              <a:ahLst/>
              <a:cxnLst/>
              <a:rect l="l" t="t" r="r" b="b"/>
              <a:pathLst>
                <a:path w="42182" h="7180" extrusionOk="0">
                  <a:moveTo>
                    <a:pt x="0" y="0"/>
                  </a:moveTo>
                  <a:cubicBezTo>
                    <a:pt x="0" y="3966"/>
                    <a:pt x="3214" y="7180"/>
                    <a:pt x="7180" y="7180"/>
                  </a:cubicBezTo>
                  <a:lnTo>
                    <a:pt x="35002" y="7180"/>
                  </a:lnTo>
                  <a:cubicBezTo>
                    <a:pt x="38967" y="7180"/>
                    <a:pt x="42181" y="3966"/>
                    <a:pt x="421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854350" y="3697800"/>
              <a:ext cx="626150" cy="106625"/>
            </a:xfrm>
            <a:custGeom>
              <a:avLst/>
              <a:gdLst/>
              <a:ahLst/>
              <a:cxnLst/>
              <a:rect l="l" t="t" r="r" b="b"/>
              <a:pathLst>
                <a:path w="25046" h="4265" extrusionOk="0">
                  <a:moveTo>
                    <a:pt x="1" y="1"/>
                  </a:moveTo>
                  <a:cubicBezTo>
                    <a:pt x="1" y="2356"/>
                    <a:pt x="1909" y="4264"/>
                    <a:pt x="4264" y="4264"/>
                  </a:cubicBezTo>
                  <a:lnTo>
                    <a:pt x="20782" y="4264"/>
                  </a:lnTo>
                  <a:cubicBezTo>
                    <a:pt x="23137" y="4264"/>
                    <a:pt x="25046" y="2356"/>
                    <a:pt x="250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3059000" y="3776350"/>
              <a:ext cx="216900" cy="1157525"/>
            </a:xfrm>
            <a:custGeom>
              <a:avLst/>
              <a:gdLst/>
              <a:ahLst/>
              <a:cxnLst/>
              <a:rect l="l" t="t" r="r" b="b"/>
              <a:pathLst>
                <a:path w="8676" h="46301" extrusionOk="0">
                  <a:moveTo>
                    <a:pt x="21" y="0"/>
                  </a:moveTo>
                  <a:cubicBezTo>
                    <a:pt x="9" y="0"/>
                    <a:pt x="0" y="10"/>
                    <a:pt x="0" y="23"/>
                  </a:cubicBezTo>
                  <a:lnTo>
                    <a:pt x="0" y="46279"/>
                  </a:lnTo>
                  <a:cubicBezTo>
                    <a:pt x="0" y="46291"/>
                    <a:pt x="9" y="46300"/>
                    <a:pt x="21" y="46300"/>
                  </a:cubicBezTo>
                  <a:lnTo>
                    <a:pt x="8653" y="46300"/>
                  </a:lnTo>
                  <a:cubicBezTo>
                    <a:pt x="8665" y="46300"/>
                    <a:pt x="8675" y="46291"/>
                    <a:pt x="8675" y="46279"/>
                  </a:cubicBezTo>
                  <a:lnTo>
                    <a:pt x="8675" y="23"/>
                  </a:lnTo>
                  <a:cubicBezTo>
                    <a:pt x="8675" y="10"/>
                    <a:pt x="8665" y="0"/>
                    <a:pt x="8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481750" y="2772325"/>
              <a:ext cx="588975" cy="577750"/>
            </a:xfrm>
            <a:custGeom>
              <a:avLst/>
              <a:gdLst/>
              <a:ahLst/>
              <a:cxnLst/>
              <a:rect l="l" t="t" r="r" b="b"/>
              <a:pathLst>
                <a:path w="23559" h="23110" extrusionOk="0">
                  <a:moveTo>
                    <a:pt x="0" y="0"/>
                  </a:moveTo>
                  <a:lnTo>
                    <a:pt x="5609" y="23110"/>
                  </a:lnTo>
                  <a:lnTo>
                    <a:pt x="23559" y="23110"/>
                  </a:lnTo>
                  <a:lnTo>
                    <a:pt x="179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090350" y="3289675"/>
              <a:ext cx="2222850" cy="261825"/>
            </a:xfrm>
            <a:custGeom>
              <a:avLst/>
              <a:gdLst/>
              <a:ahLst/>
              <a:cxnLst/>
              <a:rect l="l" t="t" r="r" b="b"/>
              <a:pathLst>
                <a:path w="88914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83677" y="10472"/>
                  </a:lnTo>
                  <a:cubicBezTo>
                    <a:pt x="86569" y="10472"/>
                    <a:pt x="88913" y="8128"/>
                    <a:pt x="88913" y="5237"/>
                  </a:cubicBezTo>
                  <a:cubicBezTo>
                    <a:pt x="88913" y="2345"/>
                    <a:pt x="86569" y="1"/>
                    <a:pt x="83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2090350" y="3289675"/>
              <a:ext cx="844875" cy="261825"/>
            </a:xfrm>
            <a:custGeom>
              <a:avLst/>
              <a:gdLst/>
              <a:ahLst/>
              <a:cxnLst/>
              <a:rect l="l" t="t" r="r" b="b"/>
              <a:pathLst>
                <a:path w="33795" h="10473" extrusionOk="0">
                  <a:moveTo>
                    <a:pt x="5236" y="1"/>
                  </a:moveTo>
                  <a:cubicBezTo>
                    <a:pt x="2345" y="1"/>
                    <a:pt x="1" y="2345"/>
                    <a:pt x="1" y="5237"/>
                  </a:cubicBezTo>
                  <a:cubicBezTo>
                    <a:pt x="1" y="8128"/>
                    <a:pt x="2344" y="10472"/>
                    <a:pt x="5236" y="10472"/>
                  </a:cubicBezTo>
                  <a:lnTo>
                    <a:pt x="28559" y="10472"/>
                  </a:lnTo>
                  <a:cubicBezTo>
                    <a:pt x="31450" y="10472"/>
                    <a:pt x="33795" y="8128"/>
                    <a:pt x="33794" y="5237"/>
                  </a:cubicBezTo>
                  <a:cubicBezTo>
                    <a:pt x="33794" y="2345"/>
                    <a:pt x="31449" y="1"/>
                    <a:pt x="285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1926700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6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29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0" y="1314"/>
                    <a:pt x="47607" y="0"/>
                    <a:pt x="45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2058625" y="1314975"/>
              <a:ext cx="1416725" cy="1557475"/>
            </a:xfrm>
            <a:custGeom>
              <a:avLst/>
              <a:gdLst/>
              <a:ahLst/>
              <a:cxnLst/>
              <a:rect l="l" t="t" r="r" b="b"/>
              <a:pathLst>
                <a:path w="56669" h="62299" extrusionOk="0">
                  <a:moveTo>
                    <a:pt x="3755" y="0"/>
                  </a:moveTo>
                  <a:cubicBezTo>
                    <a:pt x="1637" y="0"/>
                    <a:pt x="0" y="1859"/>
                    <a:pt x="270" y="3960"/>
                  </a:cubicBezTo>
                  <a:lnTo>
                    <a:pt x="7344" y="59231"/>
                  </a:lnTo>
                  <a:cubicBezTo>
                    <a:pt x="7569" y="60985"/>
                    <a:pt x="9061" y="62298"/>
                    <a:pt x="10830" y="62298"/>
                  </a:cubicBezTo>
                  <a:lnTo>
                    <a:pt x="52915" y="62298"/>
                  </a:lnTo>
                  <a:cubicBezTo>
                    <a:pt x="55032" y="62298"/>
                    <a:pt x="56668" y="60439"/>
                    <a:pt x="56400" y="58339"/>
                  </a:cubicBezTo>
                  <a:lnTo>
                    <a:pt x="49324" y="3068"/>
                  </a:lnTo>
                  <a:cubicBezTo>
                    <a:pt x="49101" y="1314"/>
                    <a:pt x="47608" y="0"/>
                    <a:pt x="458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2496000" y="1123750"/>
              <a:ext cx="1270300" cy="1405000"/>
            </a:xfrm>
            <a:custGeom>
              <a:avLst/>
              <a:gdLst/>
              <a:ahLst/>
              <a:cxnLst/>
              <a:rect l="l" t="t" r="r" b="b"/>
              <a:pathLst>
                <a:path w="50812" h="56200" extrusionOk="0">
                  <a:moveTo>
                    <a:pt x="15948" y="1"/>
                  </a:moveTo>
                  <a:cubicBezTo>
                    <a:pt x="0" y="8249"/>
                    <a:pt x="2477" y="15837"/>
                    <a:pt x="3356" y="26396"/>
                  </a:cubicBezTo>
                  <a:cubicBezTo>
                    <a:pt x="4235" y="36954"/>
                    <a:pt x="4400" y="56200"/>
                    <a:pt x="4400" y="56200"/>
                  </a:cubicBezTo>
                  <a:lnTo>
                    <a:pt x="48612" y="56200"/>
                  </a:lnTo>
                  <a:cubicBezTo>
                    <a:pt x="48612" y="56200"/>
                    <a:pt x="47073" y="50041"/>
                    <a:pt x="46302" y="46522"/>
                  </a:cubicBezTo>
                  <a:cubicBezTo>
                    <a:pt x="45532" y="43003"/>
                    <a:pt x="50812" y="19686"/>
                    <a:pt x="50042" y="12538"/>
                  </a:cubicBezTo>
                  <a:cubicBezTo>
                    <a:pt x="49272" y="5389"/>
                    <a:pt x="33544" y="110"/>
                    <a:pt x="33544" y="110"/>
                  </a:cubicBezTo>
                  <a:lnTo>
                    <a:pt x="27001" y="275"/>
                  </a:lnTo>
                  <a:lnTo>
                    <a:pt x="15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2842850" y="711525"/>
              <a:ext cx="573175" cy="493950"/>
            </a:xfrm>
            <a:custGeom>
              <a:avLst/>
              <a:gdLst/>
              <a:ahLst/>
              <a:cxnLst/>
              <a:rect l="l" t="t" r="r" b="b"/>
              <a:pathLst>
                <a:path w="22927" h="19758" extrusionOk="0">
                  <a:moveTo>
                    <a:pt x="5127" y="1"/>
                  </a:moveTo>
                  <a:cubicBezTo>
                    <a:pt x="5127" y="1"/>
                    <a:pt x="4931" y="16775"/>
                    <a:pt x="0" y="18594"/>
                  </a:cubicBezTo>
                  <a:lnTo>
                    <a:pt x="8274" y="19758"/>
                  </a:lnTo>
                  <a:lnTo>
                    <a:pt x="14471" y="19758"/>
                  </a:lnTo>
                  <a:lnTo>
                    <a:pt x="22927" y="19241"/>
                  </a:lnTo>
                  <a:cubicBezTo>
                    <a:pt x="17995" y="17422"/>
                    <a:pt x="15567" y="7648"/>
                    <a:pt x="15567" y="7648"/>
                  </a:cubicBezTo>
                  <a:lnTo>
                    <a:pt x="5127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972275" y="712500"/>
              <a:ext cx="294325" cy="294450"/>
            </a:xfrm>
            <a:custGeom>
              <a:avLst/>
              <a:gdLst/>
              <a:ahLst/>
              <a:cxnLst/>
              <a:rect l="l" t="t" r="r" b="b"/>
              <a:pathLst>
                <a:path w="11773" h="11778" extrusionOk="0">
                  <a:moveTo>
                    <a:pt x="1" y="0"/>
                  </a:moveTo>
                  <a:lnTo>
                    <a:pt x="1" y="0"/>
                  </a:lnTo>
                  <a:cubicBezTo>
                    <a:pt x="2432" y="7653"/>
                    <a:pt x="6634" y="11522"/>
                    <a:pt x="10970" y="11774"/>
                  </a:cubicBezTo>
                  <a:cubicBezTo>
                    <a:pt x="11040" y="11776"/>
                    <a:pt x="11111" y="11778"/>
                    <a:pt x="11181" y="11778"/>
                  </a:cubicBezTo>
                  <a:cubicBezTo>
                    <a:pt x="11379" y="11778"/>
                    <a:pt x="11577" y="11767"/>
                    <a:pt x="11773" y="11744"/>
                  </a:cubicBezTo>
                  <a:cubicBezTo>
                    <a:pt x="11503" y="11147"/>
                    <a:pt x="11280" y="10560"/>
                    <a:pt x="11099" y="10033"/>
                  </a:cubicBezTo>
                  <a:cubicBezTo>
                    <a:pt x="10948" y="10049"/>
                    <a:pt x="10797" y="10056"/>
                    <a:pt x="10646" y="10056"/>
                  </a:cubicBezTo>
                  <a:cubicBezTo>
                    <a:pt x="10570" y="10056"/>
                    <a:pt x="10495" y="10055"/>
                    <a:pt x="10419" y="10051"/>
                  </a:cubicBezTo>
                  <a:cubicBezTo>
                    <a:pt x="6435" y="9816"/>
                    <a:pt x="2562" y="6528"/>
                    <a:pt x="71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3"/>
            <p:cNvSpPr/>
            <p:nvPr/>
          </p:nvSpPr>
          <p:spPr>
            <a:xfrm>
              <a:off x="3106400" y="1130625"/>
              <a:ext cx="131875" cy="268100"/>
            </a:xfrm>
            <a:custGeom>
              <a:avLst/>
              <a:gdLst/>
              <a:ahLst/>
              <a:cxnLst/>
              <a:rect l="l" t="t" r="r" b="b"/>
              <a:pathLst>
                <a:path w="5275" h="10724" extrusionOk="0">
                  <a:moveTo>
                    <a:pt x="2119" y="0"/>
                  </a:moveTo>
                  <a:lnTo>
                    <a:pt x="1" y="5169"/>
                  </a:lnTo>
                  <a:lnTo>
                    <a:pt x="1384" y="10723"/>
                  </a:lnTo>
                  <a:lnTo>
                    <a:pt x="4237" y="10723"/>
                  </a:lnTo>
                  <a:lnTo>
                    <a:pt x="5274" y="5390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3132325" y="1398700"/>
              <a:ext cx="198875" cy="1119075"/>
            </a:xfrm>
            <a:custGeom>
              <a:avLst/>
              <a:gdLst/>
              <a:ahLst/>
              <a:cxnLst/>
              <a:rect l="l" t="t" r="r" b="b"/>
              <a:pathLst>
                <a:path w="7955" h="44763" extrusionOk="0">
                  <a:moveTo>
                    <a:pt x="347" y="0"/>
                  </a:moveTo>
                  <a:lnTo>
                    <a:pt x="1" y="38218"/>
                  </a:lnTo>
                  <a:cubicBezTo>
                    <a:pt x="1" y="38218"/>
                    <a:pt x="2378" y="44762"/>
                    <a:pt x="2681" y="44762"/>
                  </a:cubicBezTo>
                  <a:lnTo>
                    <a:pt x="6614" y="44762"/>
                  </a:lnTo>
                  <a:lnTo>
                    <a:pt x="7954" y="37889"/>
                  </a:ln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2838325" y="1109975"/>
              <a:ext cx="334100" cy="164900"/>
            </a:xfrm>
            <a:custGeom>
              <a:avLst/>
              <a:gdLst/>
              <a:ahLst/>
              <a:cxnLst/>
              <a:rect l="l" t="t" r="r" b="b"/>
              <a:pathLst>
                <a:path w="13364" h="6596" extrusionOk="0">
                  <a:moveTo>
                    <a:pt x="2749" y="1"/>
                  </a:moveTo>
                  <a:cubicBezTo>
                    <a:pt x="2749" y="1"/>
                    <a:pt x="1" y="2476"/>
                    <a:pt x="2089" y="3741"/>
                  </a:cubicBezTo>
                  <a:cubicBezTo>
                    <a:pt x="3553" y="4626"/>
                    <a:pt x="6879" y="5850"/>
                    <a:pt x="8740" y="6503"/>
                  </a:cubicBezTo>
                  <a:cubicBezTo>
                    <a:pt x="8918" y="6565"/>
                    <a:pt x="9099" y="6595"/>
                    <a:pt x="9279" y="6595"/>
                  </a:cubicBezTo>
                  <a:cubicBezTo>
                    <a:pt x="9866" y="6595"/>
                    <a:pt x="10425" y="6275"/>
                    <a:pt x="10712" y="5730"/>
                  </a:cubicBezTo>
                  <a:lnTo>
                    <a:pt x="13363" y="716"/>
                  </a:lnTo>
                  <a:lnTo>
                    <a:pt x="2749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172400" y="1118500"/>
              <a:ext cx="262000" cy="156050"/>
            </a:xfrm>
            <a:custGeom>
              <a:avLst/>
              <a:gdLst/>
              <a:ahLst/>
              <a:cxnLst/>
              <a:rect l="l" t="t" r="r" b="b"/>
              <a:pathLst>
                <a:path w="10480" h="6242" extrusionOk="0">
                  <a:moveTo>
                    <a:pt x="6289" y="1"/>
                  </a:moveTo>
                  <a:lnTo>
                    <a:pt x="0" y="376"/>
                  </a:lnTo>
                  <a:cubicBezTo>
                    <a:pt x="0" y="376"/>
                    <a:pt x="2502" y="6012"/>
                    <a:pt x="3382" y="6232"/>
                  </a:cubicBezTo>
                  <a:cubicBezTo>
                    <a:pt x="3408" y="6239"/>
                    <a:pt x="3439" y="6242"/>
                    <a:pt x="3476" y="6242"/>
                  </a:cubicBezTo>
                  <a:cubicBezTo>
                    <a:pt x="4435" y="6242"/>
                    <a:pt x="8957" y="4072"/>
                    <a:pt x="10480" y="3054"/>
                  </a:cubicBezTo>
                  <a:cubicBezTo>
                    <a:pt x="10076" y="2745"/>
                    <a:pt x="9679" y="2427"/>
                    <a:pt x="9293" y="2100"/>
                  </a:cubicBezTo>
                  <a:cubicBezTo>
                    <a:pt x="9101" y="1936"/>
                    <a:pt x="8915" y="1766"/>
                    <a:pt x="8724" y="1602"/>
                  </a:cubicBezTo>
                  <a:cubicBezTo>
                    <a:pt x="8614" y="1506"/>
                    <a:pt x="8469" y="1403"/>
                    <a:pt x="8431" y="1374"/>
                  </a:cubicBezTo>
                  <a:cubicBezTo>
                    <a:pt x="8023" y="1112"/>
                    <a:pt x="7595" y="850"/>
                    <a:pt x="7276" y="489"/>
                  </a:cubicBezTo>
                  <a:cubicBezTo>
                    <a:pt x="7135" y="330"/>
                    <a:pt x="6398" y="172"/>
                    <a:pt x="62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710975" y="2029300"/>
              <a:ext cx="561725" cy="319075"/>
            </a:xfrm>
            <a:custGeom>
              <a:avLst/>
              <a:gdLst/>
              <a:ahLst/>
              <a:cxnLst/>
              <a:rect l="l" t="t" r="r" b="b"/>
              <a:pathLst>
                <a:path w="22469" h="12763" extrusionOk="0">
                  <a:moveTo>
                    <a:pt x="13053" y="1"/>
                  </a:moveTo>
                  <a:cubicBezTo>
                    <a:pt x="12109" y="1"/>
                    <a:pt x="8957" y="2061"/>
                    <a:pt x="7249" y="3613"/>
                  </a:cubicBezTo>
                  <a:lnTo>
                    <a:pt x="7243" y="3613"/>
                  </a:lnTo>
                  <a:lnTo>
                    <a:pt x="530" y="3277"/>
                  </a:lnTo>
                  <a:cubicBezTo>
                    <a:pt x="522" y="5225"/>
                    <a:pt x="201" y="7225"/>
                    <a:pt x="0" y="8964"/>
                  </a:cubicBezTo>
                  <a:cubicBezTo>
                    <a:pt x="51" y="9860"/>
                    <a:pt x="119" y="10756"/>
                    <a:pt x="193" y="11654"/>
                  </a:cubicBezTo>
                  <a:cubicBezTo>
                    <a:pt x="4172" y="10983"/>
                    <a:pt x="6767" y="10470"/>
                    <a:pt x="7402" y="10344"/>
                  </a:cubicBezTo>
                  <a:lnTo>
                    <a:pt x="7404" y="10344"/>
                  </a:lnTo>
                  <a:cubicBezTo>
                    <a:pt x="9191" y="11255"/>
                    <a:pt x="12604" y="12763"/>
                    <a:pt x="15630" y="12763"/>
                  </a:cubicBezTo>
                  <a:cubicBezTo>
                    <a:pt x="15899" y="12763"/>
                    <a:pt x="16164" y="12751"/>
                    <a:pt x="16425" y="12726"/>
                  </a:cubicBezTo>
                  <a:cubicBezTo>
                    <a:pt x="16838" y="12686"/>
                    <a:pt x="16983" y="12205"/>
                    <a:pt x="16642" y="11987"/>
                  </a:cubicBezTo>
                  <a:lnTo>
                    <a:pt x="13193" y="9787"/>
                  </a:lnTo>
                  <a:lnTo>
                    <a:pt x="13193" y="9787"/>
                  </a:lnTo>
                  <a:cubicBezTo>
                    <a:pt x="13194" y="9787"/>
                    <a:pt x="15927" y="10433"/>
                    <a:pt x="18064" y="10433"/>
                  </a:cubicBezTo>
                  <a:cubicBezTo>
                    <a:pt x="18981" y="10433"/>
                    <a:pt x="19788" y="10314"/>
                    <a:pt x="20223" y="9974"/>
                  </a:cubicBezTo>
                  <a:cubicBezTo>
                    <a:pt x="20406" y="9831"/>
                    <a:pt x="20331" y="9555"/>
                    <a:pt x="20100" y="9493"/>
                  </a:cubicBezTo>
                  <a:lnTo>
                    <a:pt x="15242" y="8195"/>
                  </a:lnTo>
                  <a:cubicBezTo>
                    <a:pt x="15242" y="8195"/>
                    <a:pt x="20798" y="7995"/>
                    <a:pt x="21633" y="6846"/>
                  </a:cubicBezTo>
                  <a:cubicBezTo>
                    <a:pt x="22469" y="5696"/>
                    <a:pt x="15100" y="5629"/>
                    <a:pt x="15100" y="5629"/>
                  </a:cubicBezTo>
                  <a:cubicBezTo>
                    <a:pt x="15100" y="5629"/>
                    <a:pt x="20884" y="4575"/>
                    <a:pt x="21277" y="3724"/>
                  </a:cubicBezTo>
                  <a:cubicBezTo>
                    <a:pt x="21417" y="3420"/>
                    <a:pt x="20279" y="3322"/>
                    <a:pt x="18756" y="3322"/>
                  </a:cubicBezTo>
                  <a:cubicBezTo>
                    <a:pt x="16018" y="3322"/>
                    <a:pt x="12039" y="3639"/>
                    <a:pt x="12039" y="3639"/>
                  </a:cubicBezTo>
                  <a:cubicBezTo>
                    <a:pt x="12039" y="3639"/>
                    <a:pt x="13880" y="789"/>
                    <a:pt x="13281" y="80"/>
                  </a:cubicBezTo>
                  <a:cubicBezTo>
                    <a:pt x="13236" y="26"/>
                    <a:pt x="13158" y="1"/>
                    <a:pt x="13053" y="1"/>
                  </a:cubicBezTo>
                  <a:close/>
                </a:path>
              </a:pathLst>
            </a:custGeom>
            <a:solidFill>
              <a:srgbClr val="F7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3516075" y="1350575"/>
              <a:ext cx="1361000" cy="1068050"/>
            </a:xfrm>
            <a:custGeom>
              <a:avLst/>
              <a:gdLst/>
              <a:ahLst/>
              <a:cxnLst/>
              <a:rect l="l" t="t" r="r" b="b"/>
              <a:pathLst>
                <a:path w="54440" h="42722" extrusionOk="0">
                  <a:moveTo>
                    <a:pt x="9239" y="0"/>
                  </a:moveTo>
                  <a:lnTo>
                    <a:pt x="1" y="19193"/>
                  </a:lnTo>
                  <a:cubicBezTo>
                    <a:pt x="1" y="19193"/>
                    <a:pt x="4290" y="37119"/>
                    <a:pt x="11989" y="41408"/>
                  </a:cubicBezTo>
                  <a:cubicBezTo>
                    <a:pt x="13685" y="42353"/>
                    <a:pt x="16695" y="42722"/>
                    <a:pt x="20358" y="42722"/>
                  </a:cubicBezTo>
                  <a:cubicBezTo>
                    <a:pt x="33316" y="42722"/>
                    <a:pt x="54439" y="38109"/>
                    <a:pt x="54439" y="38109"/>
                  </a:cubicBezTo>
                  <a:lnTo>
                    <a:pt x="54000" y="30410"/>
                  </a:lnTo>
                  <a:lnTo>
                    <a:pt x="23096" y="28210"/>
                  </a:lnTo>
                  <a:lnTo>
                    <a:pt x="92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3327025" y="1118225"/>
              <a:ext cx="623525" cy="1608525"/>
            </a:xfrm>
            <a:custGeom>
              <a:avLst/>
              <a:gdLst/>
              <a:ahLst/>
              <a:cxnLst/>
              <a:rect l="l" t="t" r="r" b="b"/>
              <a:pathLst>
                <a:path w="24941" h="64341" extrusionOk="0">
                  <a:moveTo>
                    <a:pt x="96" y="0"/>
                  </a:moveTo>
                  <a:cubicBezTo>
                    <a:pt x="64" y="0"/>
                    <a:pt x="32" y="1"/>
                    <a:pt x="1" y="1"/>
                  </a:cubicBezTo>
                  <a:cubicBezTo>
                    <a:pt x="1" y="1"/>
                    <a:pt x="7782" y="4840"/>
                    <a:pt x="7232" y="25407"/>
                  </a:cubicBezTo>
                  <a:cubicBezTo>
                    <a:pt x="6682" y="45973"/>
                    <a:pt x="15482" y="56862"/>
                    <a:pt x="15482" y="56862"/>
                  </a:cubicBezTo>
                  <a:lnTo>
                    <a:pt x="24940" y="64340"/>
                  </a:lnTo>
                  <a:cubicBezTo>
                    <a:pt x="24940" y="64340"/>
                    <a:pt x="16032" y="36954"/>
                    <a:pt x="16802" y="32556"/>
                  </a:cubicBezTo>
                  <a:cubicBezTo>
                    <a:pt x="17572" y="28157"/>
                    <a:pt x="18450" y="11550"/>
                    <a:pt x="16911" y="9350"/>
                  </a:cubicBezTo>
                  <a:cubicBezTo>
                    <a:pt x="15382" y="7167"/>
                    <a:pt x="4349" y="0"/>
                    <a:pt x="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3417775" y="1161550"/>
              <a:ext cx="231800" cy="960950"/>
            </a:xfrm>
            <a:custGeom>
              <a:avLst/>
              <a:gdLst/>
              <a:ahLst/>
              <a:cxnLst/>
              <a:rect l="l" t="t" r="r" b="b"/>
              <a:pathLst>
                <a:path w="9272" h="38438" extrusionOk="0">
                  <a:moveTo>
                    <a:pt x="0" y="1"/>
                  </a:moveTo>
                  <a:cubicBezTo>
                    <a:pt x="302" y="213"/>
                    <a:pt x="597" y="432"/>
                    <a:pt x="891" y="656"/>
                  </a:cubicBezTo>
                  <a:cubicBezTo>
                    <a:pt x="1184" y="879"/>
                    <a:pt x="1473" y="1106"/>
                    <a:pt x="1759" y="1338"/>
                  </a:cubicBezTo>
                  <a:cubicBezTo>
                    <a:pt x="1851" y="1412"/>
                    <a:pt x="1943" y="1487"/>
                    <a:pt x="2034" y="1561"/>
                  </a:cubicBezTo>
                  <a:lnTo>
                    <a:pt x="2034" y="1561"/>
                  </a:lnTo>
                  <a:cubicBezTo>
                    <a:pt x="1943" y="1486"/>
                    <a:pt x="1851" y="1411"/>
                    <a:pt x="1759" y="1337"/>
                  </a:cubicBezTo>
                  <a:cubicBezTo>
                    <a:pt x="1472" y="1105"/>
                    <a:pt x="1183" y="878"/>
                    <a:pt x="890" y="655"/>
                  </a:cubicBezTo>
                  <a:cubicBezTo>
                    <a:pt x="597" y="432"/>
                    <a:pt x="301" y="212"/>
                    <a:pt x="0" y="1"/>
                  </a:cubicBezTo>
                  <a:close/>
                  <a:moveTo>
                    <a:pt x="2034" y="1561"/>
                  </a:moveTo>
                  <a:cubicBezTo>
                    <a:pt x="2335" y="1810"/>
                    <a:pt x="2632" y="2063"/>
                    <a:pt x="2925" y="2321"/>
                  </a:cubicBezTo>
                  <a:lnTo>
                    <a:pt x="2925" y="2321"/>
                  </a:lnTo>
                  <a:cubicBezTo>
                    <a:pt x="2632" y="2062"/>
                    <a:pt x="2336" y="1809"/>
                    <a:pt x="2034" y="1561"/>
                  </a:cubicBezTo>
                  <a:close/>
                  <a:moveTo>
                    <a:pt x="2925" y="2321"/>
                  </a:moveTo>
                  <a:cubicBezTo>
                    <a:pt x="3096" y="2472"/>
                    <a:pt x="3265" y="2624"/>
                    <a:pt x="3433" y="2779"/>
                  </a:cubicBezTo>
                  <a:cubicBezTo>
                    <a:pt x="3704" y="3029"/>
                    <a:pt x="3971" y="3283"/>
                    <a:pt x="4232" y="3543"/>
                  </a:cubicBezTo>
                  <a:cubicBezTo>
                    <a:pt x="4492" y="3802"/>
                    <a:pt x="4746" y="4068"/>
                    <a:pt x="4994" y="4341"/>
                  </a:cubicBezTo>
                  <a:cubicBezTo>
                    <a:pt x="5240" y="4615"/>
                    <a:pt x="5479" y="4895"/>
                    <a:pt x="5706" y="5184"/>
                  </a:cubicBezTo>
                  <a:cubicBezTo>
                    <a:pt x="5935" y="5474"/>
                    <a:pt x="6150" y="5771"/>
                    <a:pt x="6349" y="6082"/>
                  </a:cubicBezTo>
                  <a:cubicBezTo>
                    <a:pt x="6448" y="6237"/>
                    <a:pt x="6543" y="6395"/>
                    <a:pt x="6631" y="6557"/>
                  </a:cubicBezTo>
                  <a:cubicBezTo>
                    <a:pt x="6676" y="6638"/>
                    <a:pt x="6718" y="6719"/>
                    <a:pt x="6758" y="6802"/>
                  </a:cubicBezTo>
                  <a:cubicBezTo>
                    <a:pt x="6799" y="6884"/>
                    <a:pt x="6839" y="6967"/>
                    <a:pt x="6875" y="7052"/>
                  </a:cubicBezTo>
                  <a:cubicBezTo>
                    <a:pt x="7021" y="7389"/>
                    <a:pt x="7137" y="7742"/>
                    <a:pt x="7188" y="8106"/>
                  </a:cubicBezTo>
                  <a:cubicBezTo>
                    <a:pt x="7214" y="8288"/>
                    <a:pt x="7221" y="8473"/>
                    <a:pt x="7208" y="8657"/>
                  </a:cubicBezTo>
                  <a:cubicBezTo>
                    <a:pt x="7201" y="8749"/>
                    <a:pt x="7189" y="8840"/>
                    <a:pt x="7170" y="8931"/>
                  </a:cubicBezTo>
                  <a:lnTo>
                    <a:pt x="7116" y="9200"/>
                  </a:lnTo>
                  <a:cubicBezTo>
                    <a:pt x="7039" y="9561"/>
                    <a:pt x="6949" y="9918"/>
                    <a:pt x="6844" y="10270"/>
                  </a:cubicBezTo>
                  <a:cubicBezTo>
                    <a:pt x="6637" y="10977"/>
                    <a:pt x="6370" y="11664"/>
                    <a:pt x="6045" y="12326"/>
                  </a:cubicBezTo>
                  <a:cubicBezTo>
                    <a:pt x="6004" y="12408"/>
                    <a:pt x="5964" y="12490"/>
                    <a:pt x="5920" y="12571"/>
                  </a:cubicBezTo>
                  <a:cubicBezTo>
                    <a:pt x="5898" y="12612"/>
                    <a:pt x="5877" y="12653"/>
                    <a:pt x="5855" y="12694"/>
                  </a:cubicBezTo>
                  <a:lnTo>
                    <a:pt x="5789" y="12815"/>
                  </a:lnTo>
                  <a:cubicBezTo>
                    <a:pt x="5700" y="12976"/>
                    <a:pt x="5608" y="13135"/>
                    <a:pt x="5509" y="13291"/>
                  </a:cubicBezTo>
                  <a:cubicBezTo>
                    <a:pt x="5412" y="13447"/>
                    <a:pt x="5310" y="13601"/>
                    <a:pt x="5203" y="13751"/>
                  </a:cubicBezTo>
                  <a:cubicBezTo>
                    <a:pt x="5151" y="13826"/>
                    <a:pt x="5096" y="13899"/>
                    <a:pt x="5039" y="13972"/>
                  </a:cubicBezTo>
                  <a:cubicBezTo>
                    <a:pt x="4983" y="14045"/>
                    <a:pt x="4926" y="14116"/>
                    <a:pt x="4865" y="14185"/>
                  </a:cubicBezTo>
                  <a:lnTo>
                    <a:pt x="4862" y="14189"/>
                  </a:lnTo>
                  <a:lnTo>
                    <a:pt x="4866" y="14191"/>
                  </a:lnTo>
                  <a:cubicBezTo>
                    <a:pt x="5112" y="14327"/>
                    <a:pt x="5352" y="14473"/>
                    <a:pt x="5589" y="14624"/>
                  </a:cubicBezTo>
                  <a:cubicBezTo>
                    <a:pt x="5826" y="14774"/>
                    <a:pt x="6060" y="14930"/>
                    <a:pt x="6289" y="15092"/>
                  </a:cubicBezTo>
                  <a:cubicBezTo>
                    <a:pt x="6517" y="15253"/>
                    <a:pt x="6742" y="15421"/>
                    <a:pt x="6963" y="15596"/>
                  </a:cubicBezTo>
                  <a:cubicBezTo>
                    <a:pt x="7182" y="15769"/>
                    <a:pt x="7397" y="15951"/>
                    <a:pt x="7604" y="16139"/>
                  </a:cubicBezTo>
                  <a:cubicBezTo>
                    <a:pt x="7811" y="16329"/>
                    <a:pt x="8011" y="16526"/>
                    <a:pt x="8199" y="16735"/>
                  </a:cubicBezTo>
                  <a:cubicBezTo>
                    <a:pt x="8388" y="16941"/>
                    <a:pt x="8562" y="17162"/>
                    <a:pt x="8720" y="17394"/>
                  </a:cubicBezTo>
                  <a:cubicBezTo>
                    <a:pt x="8877" y="17627"/>
                    <a:pt x="9014" y="17873"/>
                    <a:pt x="9114" y="18135"/>
                  </a:cubicBezTo>
                  <a:cubicBezTo>
                    <a:pt x="9163" y="18266"/>
                    <a:pt x="9203" y="18401"/>
                    <a:pt x="9230" y="18539"/>
                  </a:cubicBezTo>
                  <a:cubicBezTo>
                    <a:pt x="9258" y="18675"/>
                    <a:pt x="9263" y="18817"/>
                    <a:pt x="9263" y="18956"/>
                  </a:cubicBezTo>
                  <a:cubicBezTo>
                    <a:pt x="9260" y="19236"/>
                    <a:pt x="9236" y="19517"/>
                    <a:pt x="9204" y="19795"/>
                  </a:cubicBezTo>
                  <a:cubicBezTo>
                    <a:pt x="9174" y="20076"/>
                    <a:pt x="9135" y="20353"/>
                    <a:pt x="9094" y="20631"/>
                  </a:cubicBezTo>
                  <a:cubicBezTo>
                    <a:pt x="9009" y="21186"/>
                    <a:pt x="8911" y="21739"/>
                    <a:pt x="8808" y="22291"/>
                  </a:cubicBezTo>
                  <a:cubicBezTo>
                    <a:pt x="8602" y="23394"/>
                    <a:pt x="8374" y="24494"/>
                    <a:pt x="8144" y="25592"/>
                  </a:cubicBezTo>
                  <a:cubicBezTo>
                    <a:pt x="7683" y="27790"/>
                    <a:pt x="7203" y="29984"/>
                    <a:pt x="6771" y="32188"/>
                  </a:cubicBezTo>
                  <a:cubicBezTo>
                    <a:pt x="6555" y="33290"/>
                    <a:pt x="6350" y="34394"/>
                    <a:pt x="6182" y="35504"/>
                  </a:cubicBezTo>
                  <a:cubicBezTo>
                    <a:pt x="6100" y="36060"/>
                    <a:pt x="6026" y="36616"/>
                    <a:pt x="5978" y="37175"/>
                  </a:cubicBezTo>
                  <a:cubicBezTo>
                    <a:pt x="5955" y="37456"/>
                    <a:pt x="5938" y="37736"/>
                    <a:pt x="5937" y="38017"/>
                  </a:cubicBezTo>
                  <a:cubicBezTo>
                    <a:pt x="5938" y="37736"/>
                    <a:pt x="5956" y="37456"/>
                    <a:pt x="5979" y="37175"/>
                  </a:cubicBezTo>
                  <a:cubicBezTo>
                    <a:pt x="6027" y="36616"/>
                    <a:pt x="6101" y="36060"/>
                    <a:pt x="6184" y="35504"/>
                  </a:cubicBezTo>
                  <a:cubicBezTo>
                    <a:pt x="6352" y="34394"/>
                    <a:pt x="6558" y="33290"/>
                    <a:pt x="6774" y="32188"/>
                  </a:cubicBezTo>
                  <a:cubicBezTo>
                    <a:pt x="7208" y="29985"/>
                    <a:pt x="7688" y="27792"/>
                    <a:pt x="8150" y="25594"/>
                  </a:cubicBezTo>
                  <a:cubicBezTo>
                    <a:pt x="8381" y="24495"/>
                    <a:pt x="8609" y="23395"/>
                    <a:pt x="8816" y="22292"/>
                  </a:cubicBezTo>
                  <a:cubicBezTo>
                    <a:pt x="8919" y="21740"/>
                    <a:pt x="9018" y="21187"/>
                    <a:pt x="9102" y="20632"/>
                  </a:cubicBezTo>
                  <a:cubicBezTo>
                    <a:pt x="9144" y="20353"/>
                    <a:pt x="9183" y="20076"/>
                    <a:pt x="9213" y="19797"/>
                  </a:cubicBezTo>
                  <a:cubicBezTo>
                    <a:pt x="9244" y="19518"/>
                    <a:pt x="9270" y="19238"/>
                    <a:pt x="9272" y="18956"/>
                  </a:cubicBezTo>
                  <a:cubicBezTo>
                    <a:pt x="9271" y="18817"/>
                    <a:pt x="9267" y="18675"/>
                    <a:pt x="9239" y="18537"/>
                  </a:cubicBezTo>
                  <a:cubicBezTo>
                    <a:pt x="9212" y="18398"/>
                    <a:pt x="9172" y="18263"/>
                    <a:pt x="9122" y="18132"/>
                  </a:cubicBezTo>
                  <a:cubicBezTo>
                    <a:pt x="9023" y="17868"/>
                    <a:pt x="8885" y="17621"/>
                    <a:pt x="8728" y="17388"/>
                  </a:cubicBezTo>
                  <a:cubicBezTo>
                    <a:pt x="8570" y="17156"/>
                    <a:pt x="8395" y="16935"/>
                    <a:pt x="8205" y="16728"/>
                  </a:cubicBezTo>
                  <a:cubicBezTo>
                    <a:pt x="8018" y="16519"/>
                    <a:pt x="7817" y="16321"/>
                    <a:pt x="7610" y="16132"/>
                  </a:cubicBezTo>
                  <a:cubicBezTo>
                    <a:pt x="7402" y="15943"/>
                    <a:pt x="7188" y="15762"/>
                    <a:pt x="6967" y="15587"/>
                  </a:cubicBezTo>
                  <a:cubicBezTo>
                    <a:pt x="6747" y="15413"/>
                    <a:pt x="6522" y="15246"/>
                    <a:pt x="6292" y="15084"/>
                  </a:cubicBezTo>
                  <a:cubicBezTo>
                    <a:pt x="6063" y="14923"/>
                    <a:pt x="5829" y="14766"/>
                    <a:pt x="5593" y="14616"/>
                  </a:cubicBezTo>
                  <a:cubicBezTo>
                    <a:pt x="5356" y="14467"/>
                    <a:pt x="5117" y="14322"/>
                    <a:pt x="4874" y="14187"/>
                  </a:cubicBezTo>
                  <a:lnTo>
                    <a:pt x="4874" y="14187"/>
                  </a:lnTo>
                  <a:cubicBezTo>
                    <a:pt x="4934" y="14119"/>
                    <a:pt x="4989" y="14048"/>
                    <a:pt x="5045" y="13977"/>
                  </a:cubicBezTo>
                  <a:cubicBezTo>
                    <a:pt x="5101" y="13904"/>
                    <a:pt x="5155" y="13829"/>
                    <a:pt x="5209" y="13755"/>
                  </a:cubicBezTo>
                  <a:cubicBezTo>
                    <a:pt x="5316" y="13604"/>
                    <a:pt x="5418" y="13452"/>
                    <a:pt x="5515" y="13295"/>
                  </a:cubicBezTo>
                  <a:cubicBezTo>
                    <a:pt x="5612" y="13139"/>
                    <a:pt x="5705" y="12979"/>
                    <a:pt x="5794" y="12819"/>
                  </a:cubicBezTo>
                  <a:lnTo>
                    <a:pt x="5861" y="12697"/>
                  </a:lnTo>
                  <a:cubicBezTo>
                    <a:pt x="5883" y="12657"/>
                    <a:pt x="5904" y="12616"/>
                    <a:pt x="5925" y="12575"/>
                  </a:cubicBezTo>
                  <a:cubicBezTo>
                    <a:pt x="5969" y="12494"/>
                    <a:pt x="6009" y="12411"/>
                    <a:pt x="6051" y="12329"/>
                  </a:cubicBezTo>
                  <a:cubicBezTo>
                    <a:pt x="6374" y="11666"/>
                    <a:pt x="6642" y="10978"/>
                    <a:pt x="6849" y="10272"/>
                  </a:cubicBezTo>
                  <a:cubicBezTo>
                    <a:pt x="6953" y="9918"/>
                    <a:pt x="7044" y="9561"/>
                    <a:pt x="7121" y="9201"/>
                  </a:cubicBezTo>
                  <a:lnTo>
                    <a:pt x="7175" y="8931"/>
                  </a:lnTo>
                  <a:cubicBezTo>
                    <a:pt x="7193" y="8840"/>
                    <a:pt x="7205" y="8749"/>
                    <a:pt x="7212" y="8656"/>
                  </a:cubicBezTo>
                  <a:cubicBezTo>
                    <a:pt x="7224" y="8472"/>
                    <a:pt x="7218" y="8288"/>
                    <a:pt x="7191" y="8105"/>
                  </a:cubicBezTo>
                  <a:cubicBezTo>
                    <a:pt x="7141" y="7740"/>
                    <a:pt x="7025" y="7387"/>
                    <a:pt x="6877" y="7049"/>
                  </a:cubicBezTo>
                  <a:cubicBezTo>
                    <a:pt x="6841" y="6965"/>
                    <a:pt x="6802" y="6882"/>
                    <a:pt x="6760" y="6798"/>
                  </a:cubicBezTo>
                  <a:cubicBezTo>
                    <a:pt x="6719" y="6716"/>
                    <a:pt x="6677" y="6634"/>
                    <a:pt x="6632" y="6555"/>
                  </a:cubicBezTo>
                  <a:cubicBezTo>
                    <a:pt x="6544" y="6393"/>
                    <a:pt x="6449" y="6235"/>
                    <a:pt x="6351" y="6080"/>
                  </a:cubicBezTo>
                  <a:cubicBezTo>
                    <a:pt x="6152" y="5769"/>
                    <a:pt x="5936" y="5470"/>
                    <a:pt x="5707" y="5182"/>
                  </a:cubicBezTo>
                  <a:cubicBezTo>
                    <a:pt x="5480" y="4892"/>
                    <a:pt x="5241" y="4612"/>
                    <a:pt x="4994" y="4339"/>
                  </a:cubicBezTo>
                  <a:cubicBezTo>
                    <a:pt x="4747" y="4066"/>
                    <a:pt x="4493" y="3800"/>
                    <a:pt x="4232" y="3540"/>
                  </a:cubicBezTo>
                  <a:cubicBezTo>
                    <a:pt x="3970" y="3281"/>
                    <a:pt x="3704" y="3026"/>
                    <a:pt x="3433" y="2777"/>
                  </a:cubicBezTo>
                  <a:cubicBezTo>
                    <a:pt x="3265" y="2623"/>
                    <a:pt x="3096" y="2471"/>
                    <a:pt x="2925" y="2321"/>
                  </a:cubicBezTo>
                  <a:close/>
                  <a:moveTo>
                    <a:pt x="5937" y="38018"/>
                  </a:moveTo>
                  <a:cubicBezTo>
                    <a:pt x="5937" y="38157"/>
                    <a:pt x="5940" y="38298"/>
                    <a:pt x="5952" y="38438"/>
                  </a:cubicBezTo>
                  <a:cubicBezTo>
                    <a:pt x="5941" y="38298"/>
                    <a:pt x="5937" y="38157"/>
                    <a:pt x="5937" y="380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3747700" y="1932850"/>
              <a:ext cx="74275" cy="360825"/>
            </a:xfrm>
            <a:custGeom>
              <a:avLst/>
              <a:gdLst/>
              <a:ahLst/>
              <a:cxnLst/>
              <a:rect l="l" t="t" r="r" b="b"/>
              <a:pathLst>
                <a:path w="2971" h="14433" extrusionOk="0">
                  <a:moveTo>
                    <a:pt x="1" y="1"/>
                  </a:moveTo>
                  <a:cubicBezTo>
                    <a:pt x="5" y="38"/>
                    <a:pt x="12" y="75"/>
                    <a:pt x="18" y="112"/>
                  </a:cubicBezTo>
                  <a:lnTo>
                    <a:pt x="39" y="225"/>
                  </a:lnTo>
                  <a:lnTo>
                    <a:pt x="19" y="112"/>
                  </a:lnTo>
                  <a:cubicBezTo>
                    <a:pt x="13" y="75"/>
                    <a:pt x="5" y="38"/>
                    <a:pt x="1" y="1"/>
                  </a:cubicBezTo>
                  <a:close/>
                  <a:moveTo>
                    <a:pt x="39" y="225"/>
                  </a:moveTo>
                  <a:lnTo>
                    <a:pt x="83" y="452"/>
                  </a:lnTo>
                  <a:lnTo>
                    <a:pt x="171" y="903"/>
                  </a:lnTo>
                  <a:lnTo>
                    <a:pt x="351" y="1806"/>
                  </a:lnTo>
                  <a:lnTo>
                    <a:pt x="719" y="3611"/>
                  </a:lnTo>
                  <a:lnTo>
                    <a:pt x="1462" y="7220"/>
                  </a:lnTo>
                  <a:lnTo>
                    <a:pt x="2971" y="14433"/>
                  </a:lnTo>
                  <a:lnTo>
                    <a:pt x="1473" y="7218"/>
                  </a:lnTo>
                  <a:lnTo>
                    <a:pt x="725" y="3611"/>
                  </a:lnTo>
                  <a:lnTo>
                    <a:pt x="355" y="1806"/>
                  </a:lnTo>
                  <a:lnTo>
                    <a:pt x="173" y="903"/>
                  </a:lnTo>
                  <a:lnTo>
                    <a:pt x="83" y="451"/>
                  </a:lnTo>
                  <a:lnTo>
                    <a:pt x="39" y="225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2484525" y="1108950"/>
              <a:ext cx="599900" cy="1933975"/>
            </a:xfrm>
            <a:custGeom>
              <a:avLst/>
              <a:gdLst/>
              <a:ahLst/>
              <a:cxnLst/>
              <a:rect l="l" t="t" r="r" b="b"/>
              <a:pathLst>
                <a:path w="23996" h="77359" extrusionOk="0">
                  <a:moveTo>
                    <a:pt x="16750" y="1"/>
                  </a:moveTo>
                  <a:cubicBezTo>
                    <a:pt x="1" y="7485"/>
                    <a:pt x="1341" y="19949"/>
                    <a:pt x="2001" y="27648"/>
                  </a:cubicBezTo>
                  <a:cubicBezTo>
                    <a:pt x="2659" y="35346"/>
                    <a:pt x="2659" y="74940"/>
                    <a:pt x="2659" y="74940"/>
                  </a:cubicBezTo>
                  <a:lnTo>
                    <a:pt x="17397" y="77359"/>
                  </a:lnTo>
                  <a:cubicBezTo>
                    <a:pt x="17397" y="77359"/>
                    <a:pt x="23995" y="42165"/>
                    <a:pt x="23335" y="30507"/>
                  </a:cubicBezTo>
                  <a:cubicBezTo>
                    <a:pt x="22675" y="18849"/>
                    <a:pt x="16750" y="1"/>
                    <a:pt x="167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802250" y="1151250"/>
              <a:ext cx="149550" cy="631025"/>
            </a:xfrm>
            <a:custGeom>
              <a:avLst/>
              <a:gdLst/>
              <a:ahLst/>
              <a:cxnLst/>
              <a:rect l="l" t="t" r="r" b="b"/>
              <a:pathLst>
                <a:path w="5982" h="25241" extrusionOk="0">
                  <a:moveTo>
                    <a:pt x="2927" y="0"/>
                  </a:moveTo>
                  <a:cubicBezTo>
                    <a:pt x="2681" y="686"/>
                    <a:pt x="2445" y="1378"/>
                    <a:pt x="2214" y="2069"/>
                  </a:cubicBezTo>
                  <a:cubicBezTo>
                    <a:pt x="2445" y="1378"/>
                    <a:pt x="2681" y="687"/>
                    <a:pt x="2927" y="0"/>
                  </a:cubicBezTo>
                  <a:close/>
                  <a:moveTo>
                    <a:pt x="2214" y="2069"/>
                  </a:moveTo>
                  <a:cubicBezTo>
                    <a:pt x="2125" y="2336"/>
                    <a:pt x="2037" y="2602"/>
                    <a:pt x="1951" y="2869"/>
                  </a:cubicBezTo>
                  <a:lnTo>
                    <a:pt x="1951" y="2869"/>
                  </a:lnTo>
                  <a:cubicBezTo>
                    <a:pt x="2038" y="2602"/>
                    <a:pt x="2125" y="2336"/>
                    <a:pt x="2214" y="2069"/>
                  </a:cubicBezTo>
                  <a:close/>
                  <a:moveTo>
                    <a:pt x="1951" y="2869"/>
                  </a:moveTo>
                  <a:lnTo>
                    <a:pt x="1951" y="2869"/>
                  </a:lnTo>
                  <a:cubicBezTo>
                    <a:pt x="1812" y="3296"/>
                    <a:pt x="1676" y="3724"/>
                    <a:pt x="1544" y="4153"/>
                  </a:cubicBezTo>
                  <a:cubicBezTo>
                    <a:pt x="1329" y="4851"/>
                    <a:pt x="1121" y="5551"/>
                    <a:pt x="928" y="6254"/>
                  </a:cubicBezTo>
                  <a:cubicBezTo>
                    <a:pt x="734" y="6957"/>
                    <a:pt x="553" y="7664"/>
                    <a:pt x="394" y="8377"/>
                  </a:cubicBezTo>
                  <a:cubicBezTo>
                    <a:pt x="316" y="8733"/>
                    <a:pt x="242" y="9092"/>
                    <a:pt x="180" y="9450"/>
                  </a:cubicBezTo>
                  <a:cubicBezTo>
                    <a:pt x="118" y="9810"/>
                    <a:pt x="65" y="10171"/>
                    <a:pt x="32" y="10535"/>
                  </a:cubicBezTo>
                  <a:cubicBezTo>
                    <a:pt x="16" y="10716"/>
                    <a:pt x="5" y="10899"/>
                    <a:pt x="4" y="11082"/>
                  </a:cubicBezTo>
                  <a:cubicBezTo>
                    <a:pt x="1" y="11264"/>
                    <a:pt x="12" y="11447"/>
                    <a:pt x="37" y="11627"/>
                  </a:cubicBezTo>
                  <a:cubicBezTo>
                    <a:pt x="51" y="11719"/>
                    <a:pt x="72" y="11808"/>
                    <a:pt x="100" y="11894"/>
                  </a:cubicBezTo>
                  <a:cubicBezTo>
                    <a:pt x="127" y="11982"/>
                    <a:pt x="169" y="12064"/>
                    <a:pt x="226" y="12138"/>
                  </a:cubicBezTo>
                  <a:cubicBezTo>
                    <a:pt x="281" y="12212"/>
                    <a:pt x="359" y="12266"/>
                    <a:pt x="448" y="12293"/>
                  </a:cubicBezTo>
                  <a:lnTo>
                    <a:pt x="712" y="12366"/>
                  </a:lnTo>
                  <a:cubicBezTo>
                    <a:pt x="1063" y="12464"/>
                    <a:pt x="1414" y="12564"/>
                    <a:pt x="1765" y="12666"/>
                  </a:cubicBezTo>
                  <a:cubicBezTo>
                    <a:pt x="2114" y="12769"/>
                    <a:pt x="2464" y="12872"/>
                    <a:pt x="2814" y="12976"/>
                  </a:cubicBezTo>
                  <a:cubicBezTo>
                    <a:pt x="3512" y="13185"/>
                    <a:pt x="4208" y="13398"/>
                    <a:pt x="4904" y="13614"/>
                  </a:cubicBezTo>
                  <a:lnTo>
                    <a:pt x="4904" y="13614"/>
                  </a:lnTo>
                  <a:cubicBezTo>
                    <a:pt x="4738" y="14153"/>
                    <a:pt x="4580" y="14695"/>
                    <a:pt x="4424" y="15237"/>
                  </a:cubicBezTo>
                  <a:cubicBezTo>
                    <a:pt x="4270" y="15781"/>
                    <a:pt x="4118" y="16328"/>
                    <a:pt x="3973" y="16874"/>
                  </a:cubicBezTo>
                  <a:cubicBezTo>
                    <a:pt x="3827" y="17420"/>
                    <a:pt x="3687" y="17969"/>
                    <a:pt x="3553" y="18520"/>
                  </a:cubicBezTo>
                  <a:cubicBezTo>
                    <a:pt x="3421" y="19069"/>
                    <a:pt x="3297" y="19621"/>
                    <a:pt x="3184" y="20176"/>
                  </a:cubicBezTo>
                  <a:cubicBezTo>
                    <a:pt x="3129" y="20455"/>
                    <a:pt x="3076" y="20733"/>
                    <a:pt x="3029" y="21012"/>
                  </a:cubicBezTo>
                  <a:cubicBezTo>
                    <a:pt x="2983" y="21291"/>
                    <a:pt x="2940" y="21571"/>
                    <a:pt x="2908" y="21852"/>
                  </a:cubicBezTo>
                  <a:cubicBezTo>
                    <a:pt x="2892" y="21993"/>
                    <a:pt x="2879" y="22133"/>
                    <a:pt x="2869" y="22274"/>
                  </a:cubicBezTo>
                  <a:cubicBezTo>
                    <a:pt x="2858" y="22416"/>
                    <a:pt x="2852" y="22557"/>
                    <a:pt x="2854" y="22698"/>
                  </a:cubicBezTo>
                  <a:cubicBezTo>
                    <a:pt x="2854" y="22840"/>
                    <a:pt x="2865" y="22982"/>
                    <a:pt x="2888" y="23122"/>
                  </a:cubicBezTo>
                  <a:cubicBezTo>
                    <a:pt x="2901" y="23191"/>
                    <a:pt x="2919" y="23260"/>
                    <a:pt x="2945" y="23326"/>
                  </a:cubicBezTo>
                  <a:cubicBezTo>
                    <a:pt x="2952" y="23342"/>
                    <a:pt x="2960" y="23357"/>
                    <a:pt x="2969" y="23374"/>
                  </a:cubicBezTo>
                  <a:cubicBezTo>
                    <a:pt x="2977" y="23389"/>
                    <a:pt x="2986" y="23404"/>
                    <a:pt x="2995" y="23419"/>
                  </a:cubicBezTo>
                  <a:cubicBezTo>
                    <a:pt x="3015" y="23449"/>
                    <a:pt x="3040" y="23474"/>
                    <a:pt x="3069" y="23495"/>
                  </a:cubicBezTo>
                  <a:lnTo>
                    <a:pt x="3092" y="23510"/>
                  </a:lnTo>
                  <a:lnTo>
                    <a:pt x="3115" y="23522"/>
                  </a:lnTo>
                  <a:lnTo>
                    <a:pt x="3162" y="23547"/>
                  </a:lnTo>
                  <a:lnTo>
                    <a:pt x="3255" y="23599"/>
                  </a:lnTo>
                  <a:cubicBezTo>
                    <a:pt x="3317" y="23633"/>
                    <a:pt x="3378" y="23668"/>
                    <a:pt x="3440" y="23702"/>
                  </a:cubicBezTo>
                  <a:cubicBezTo>
                    <a:pt x="3502" y="23737"/>
                    <a:pt x="3563" y="23772"/>
                    <a:pt x="3624" y="23807"/>
                  </a:cubicBezTo>
                  <a:cubicBezTo>
                    <a:pt x="3686" y="23842"/>
                    <a:pt x="3747" y="23878"/>
                    <a:pt x="3808" y="23914"/>
                  </a:cubicBezTo>
                  <a:cubicBezTo>
                    <a:pt x="4053" y="24056"/>
                    <a:pt x="4295" y="24201"/>
                    <a:pt x="4537" y="24348"/>
                  </a:cubicBezTo>
                  <a:cubicBezTo>
                    <a:pt x="5021" y="24641"/>
                    <a:pt x="5502" y="24938"/>
                    <a:pt x="5981" y="25241"/>
                  </a:cubicBezTo>
                  <a:cubicBezTo>
                    <a:pt x="5503" y="24937"/>
                    <a:pt x="5022" y="24640"/>
                    <a:pt x="4538" y="24346"/>
                  </a:cubicBezTo>
                  <a:cubicBezTo>
                    <a:pt x="4295" y="24200"/>
                    <a:pt x="4053" y="24055"/>
                    <a:pt x="3809" y="23912"/>
                  </a:cubicBezTo>
                  <a:cubicBezTo>
                    <a:pt x="3748" y="23875"/>
                    <a:pt x="3686" y="23841"/>
                    <a:pt x="3625" y="23805"/>
                  </a:cubicBezTo>
                  <a:cubicBezTo>
                    <a:pt x="3564" y="23770"/>
                    <a:pt x="3502" y="23735"/>
                    <a:pt x="3441" y="23701"/>
                  </a:cubicBezTo>
                  <a:cubicBezTo>
                    <a:pt x="3379" y="23665"/>
                    <a:pt x="3318" y="23630"/>
                    <a:pt x="3256" y="23596"/>
                  </a:cubicBezTo>
                  <a:lnTo>
                    <a:pt x="3163" y="23546"/>
                  </a:lnTo>
                  <a:lnTo>
                    <a:pt x="3116" y="23520"/>
                  </a:lnTo>
                  <a:lnTo>
                    <a:pt x="3093" y="23507"/>
                  </a:lnTo>
                  <a:lnTo>
                    <a:pt x="3070" y="23493"/>
                  </a:lnTo>
                  <a:cubicBezTo>
                    <a:pt x="3041" y="23472"/>
                    <a:pt x="3017" y="23446"/>
                    <a:pt x="2997" y="23417"/>
                  </a:cubicBezTo>
                  <a:cubicBezTo>
                    <a:pt x="2987" y="23403"/>
                    <a:pt x="2978" y="23388"/>
                    <a:pt x="2970" y="23372"/>
                  </a:cubicBezTo>
                  <a:cubicBezTo>
                    <a:pt x="2961" y="23356"/>
                    <a:pt x="2953" y="23341"/>
                    <a:pt x="2947" y="23324"/>
                  </a:cubicBezTo>
                  <a:cubicBezTo>
                    <a:pt x="2920" y="23259"/>
                    <a:pt x="2902" y="23191"/>
                    <a:pt x="2890" y="23120"/>
                  </a:cubicBezTo>
                  <a:cubicBezTo>
                    <a:pt x="2867" y="22981"/>
                    <a:pt x="2856" y="22840"/>
                    <a:pt x="2856" y="22698"/>
                  </a:cubicBezTo>
                  <a:cubicBezTo>
                    <a:pt x="2855" y="22557"/>
                    <a:pt x="2861" y="22416"/>
                    <a:pt x="2871" y="22274"/>
                  </a:cubicBezTo>
                  <a:cubicBezTo>
                    <a:pt x="2881" y="22133"/>
                    <a:pt x="2895" y="21993"/>
                    <a:pt x="2910" y="21852"/>
                  </a:cubicBezTo>
                  <a:cubicBezTo>
                    <a:pt x="2943" y="21571"/>
                    <a:pt x="2985" y="21291"/>
                    <a:pt x="3032" y="21012"/>
                  </a:cubicBezTo>
                  <a:cubicBezTo>
                    <a:pt x="3080" y="20733"/>
                    <a:pt x="3131" y="20455"/>
                    <a:pt x="3188" y="20178"/>
                  </a:cubicBezTo>
                  <a:cubicBezTo>
                    <a:pt x="3300" y="19623"/>
                    <a:pt x="3426" y="19072"/>
                    <a:pt x="3558" y="18521"/>
                  </a:cubicBezTo>
                  <a:cubicBezTo>
                    <a:pt x="3692" y="17971"/>
                    <a:pt x="3832" y="17424"/>
                    <a:pt x="3978" y="16876"/>
                  </a:cubicBezTo>
                  <a:cubicBezTo>
                    <a:pt x="4125" y="16330"/>
                    <a:pt x="4275" y="15785"/>
                    <a:pt x="4431" y="15240"/>
                  </a:cubicBezTo>
                  <a:cubicBezTo>
                    <a:pt x="4586" y="14696"/>
                    <a:pt x="4747" y="14153"/>
                    <a:pt x="4912" y="13612"/>
                  </a:cubicBezTo>
                  <a:lnTo>
                    <a:pt x="4913" y="13608"/>
                  </a:lnTo>
                  <a:lnTo>
                    <a:pt x="4910" y="13607"/>
                  </a:lnTo>
                  <a:cubicBezTo>
                    <a:pt x="4213" y="13389"/>
                    <a:pt x="3515" y="13176"/>
                    <a:pt x="2816" y="12967"/>
                  </a:cubicBezTo>
                  <a:cubicBezTo>
                    <a:pt x="2466" y="12863"/>
                    <a:pt x="2116" y="12759"/>
                    <a:pt x="1766" y="12657"/>
                  </a:cubicBezTo>
                  <a:cubicBezTo>
                    <a:pt x="1415" y="12555"/>
                    <a:pt x="1065" y="12456"/>
                    <a:pt x="713" y="12359"/>
                  </a:cubicBezTo>
                  <a:lnTo>
                    <a:pt x="449" y="12285"/>
                  </a:lnTo>
                  <a:cubicBezTo>
                    <a:pt x="362" y="12259"/>
                    <a:pt x="285" y="12205"/>
                    <a:pt x="230" y="12132"/>
                  </a:cubicBezTo>
                  <a:cubicBezTo>
                    <a:pt x="176" y="12061"/>
                    <a:pt x="134" y="11979"/>
                    <a:pt x="107" y="11892"/>
                  </a:cubicBezTo>
                  <a:cubicBezTo>
                    <a:pt x="78" y="11805"/>
                    <a:pt x="58" y="11716"/>
                    <a:pt x="44" y="11627"/>
                  </a:cubicBezTo>
                  <a:cubicBezTo>
                    <a:pt x="18" y="11447"/>
                    <a:pt x="8" y="11264"/>
                    <a:pt x="10" y="11082"/>
                  </a:cubicBezTo>
                  <a:cubicBezTo>
                    <a:pt x="12" y="10899"/>
                    <a:pt x="23" y="10717"/>
                    <a:pt x="38" y="10536"/>
                  </a:cubicBezTo>
                  <a:cubicBezTo>
                    <a:pt x="70" y="10172"/>
                    <a:pt x="122" y="9810"/>
                    <a:pt x="185" y="9452"/>
                  </a:cubicBezTo>
                  <a:cubicBezTo>
                    <a:pt x="248" y="9092"/>
                    <a:pt x="319" y="8734"/>
                    <a:pt x="398" y="8378"/>
                  </a:cubicBezTo>
                  <a:cubicBezTo>
                    <a:pt x="556" y="7665"/>
                    <a:pt x="737" y="6958"/>
                    <a:pt x="930" y="6255"/>
                  </a:cubicBezTo>
                  <a:cubicBezTo>
                    <a:pt x="1123" y="5552"/>
                    <a:pt x="1330" y="4851"/>
                    <a:pt x="1545" y="4154"/>
                  </a:cubicBezTo>
                  <a:cubicBezTo>
                    <a:pt x="1678" y="3725"/>
                    <a:pt x="1813" y="3297"/>
                    <a:pt x="1951" y="2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146550" y="1182400"/>
              <a:ext cx="372850" cy="467825"/>
            </a:xfrm>
            <a:custGeom>
              <a:avLst/>
              <a:gdLst/>
              <a:ahLst/>
              <a:cxnLst/>
              <a:rect l="l" t="t" r="r" b="b"/>
              <a:pathLst>
                <a:path w="14914" h="18713" extrusionOk="0">
                  <a:moveTo>
                    <a:pt x="9975" y="1"/>
                  </a:moveTo>
                  <a:cubicBezTo>
                    <a:pt x="9156" y="1"/>
                    <a:pt x="4771" y="7625"/>
                    <a:pt x="4771" y="7625"/>
                  </a:cubicBezTo>
                  <a:cubicBezTo>
                    <a:pt x="4771" y="7625"/>
                    <a:pt x="3501" y="4585"/>
                    <a:pt x="2580" y="4585"/>
                  </a:cubicBezTo>
                  <a:cubicBezTo>
                    <a:pt x="2566" y="4585"/>
                    <a:pt x="2553" y="4586"/>
                    <a:pt x="2539" y="4587"/>
                  </a:cubicBezTo>
                  <a:cubicBezTo>
                    <a:pt x="1834" y="4657"/>
                    <a:pt x="1691" y="9034"/>
                    <a:pt x="2041" y="11573"/>
                  </a:cubicBezTo>
                  <a:lnTo>
                    <a:pt x="1" y="14247"/>
                  </a:lnTo>
                  <a:cubicBezTo>
                    <a:pt x="1924" y="15900"/>
                    <a:pt x="4007" y="17343"/>
                    <a:pt x="6146" y="18713"/>
                  </a:cubicBezTo>
                  <a:cubicBezTo>
                    <a:pt x="6978" y="16863"/>
                    <a:pt x="7502" y="15645"/>
                    <a:pt x="7672" y="15244"/>
                  </a:cubicBezTo>
                  <a:lnTo>
                    <a:pt x="7674" y="15242"/>
                  </a:lnTo>
                  <a:cubicBezTo>
                    <a:pt x="9591" y="14199"/>
                    <a:pt x="13186" y="11967"/>
                    <a:pt x="14744" y="9149"/>
                  </a:cubicBezTo>
                  <a:cubicBezTo>
                    <a:pt x="14913" y="8843"/>
                    <a:pt x="14716" y="8516"/>
                    <a:pt x="14427" y="8516"/>
                  </a:cubicBezTo>
                  <a:cubicBezTo>
                    <a:pt x="14373" y="8516"/>
                    <a:pt x="14316" y="8528"/>
                    <a:pt x="14258" y="8553"/>
                  </a:cubicBezTo>
                  <a:lnTo>
                    <a:pt x="10493" y="10151"/>
                  </a:lnTo>
                  <a:cubicBezTo>
                    <a:pt x="10493" y="10151"/>
                    <a:pt x="14737" y="6296"/>
                    <a:pt x="14625" y="4460"/>
                  </a:cubicBezTo>
                  <a:cubicBezTo>
                    <a:pt x="14615" y="4307"/>
                    <a:pt x="14492" y="4214"/>
                    <a:pt x="14359" y="4214"/>
                  </a:cubicBezTo>
                  <a:cubicBezTo>
                    <a:pt x="14290" y="4214"/>
                    <a:pt x="14219" y="4238"/>
                    <a:pt x="14158" y="4290"/>
                  </a:cubicBezTo>
                  <a:lnTo>
                    <a:pt x="10340" y="7562"/>
                  </a:lnTo>
                  <a:cubicBezTo>
                    <a:pt x="10340" y="7562"/>
                    <a:pt x="13318" y="2866"/>
                    <a:pt x="12843" y="1528"/>
                  </a:cubicBezTo>
                  <a:cubicBezTo>
                    <a:pt x="12796" y="1394"/>
                    <a:pt x="12711" y="1334"/>
                    <a:pt x="12597" y="1334"/>
                  </a:cubicBezTo>
                  <a:cubicBezTo>
                    <a:pt x="11567" y="1334"/>
                    <a:pt x="8144" y="6227"/>
                    <a:pt x="8144" y="6227"/>
                  </a:cubicBezTo>
                  <a:cubicBezTo>
                    <a:pt x="8144" y="6227"/>
                    <a:pt x="10547" y="862"/>
                    <a:pt x="10067" y="55"/>
                  </a:cubicBezTo>
                  <a:cubicBezTo>
                    <a:pt x="10045" y="18"/>
                    <a:pt x="10014" y="1"/>
                    <a:pt x="9975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2369500" y="1204375"/>
              <a:ext cx="976150" cy="1351900"/>
            </a:xfrm>
            <a:custGeom>
              <a:avLst/>
              <a:gdLst/>
              <a:ahLst/>
              <a:cxnLst/>
              <a:rect l="l" t="t" r="r" b="b"/>
              <a:pathLst>
                <a:path w="39046" h="54076" extrusionOk="0">
                  <a:moveTo>
                    <a:pt x="15890" y="0"/>
                  </a:moveTo>
                  <a:cubicBezTo>
                    <a:pt x="15667" y="37"/>
                    <a:pt x="15367" y="196"/>
                    <a:pt x="14958" y="515"/>
                  </a:cubicBezTo>
                  <a:cubicBezTo>
                    <a:pt x="12798" y="2202"/>
                    <a:pt x="3998" y="9524"/>
                    <a:pt x="3630" y="13823"/>
                  </a:cubicBezTo>
                  <a:cubicBezTo>
                    <a:pt x="2971" y="21521"/>
                    <a:pt x="1" y="49236"/>
                    <a:pt x="10559" y="53745"/>
                  </a:cubicBezTo>
                  <a:cubicBezTo>
                    <a:pt x="11084" y="53969"/>
                    <a:pt x="11627" y="54076"/>
                    <a:pt x="12185" y="54076"/>
                  </a:cubicBezTo>
                  <a:cubicBezTo>
                    <a:pt x="22855" y="54076"/>
                    <a:pt x="39045" y="15141"/>
                    <a:pt x="39045" y="15141"/>
                  </a:cubicBezTo>
                  <a:lnTo>
                    <a:pt x="32446" y="11293"/>
                  </a:lnTo>
                  <a:lnTo>
                    <a:pt x="18258" y="29659"/>
                  </a:lnTo>
                  <a:cubicBezTo>
                    <a:pt x="18258" y="29659"/>
                    <a:pt x="18836" y="27203"/>
                    <a:pt x="19268" y="23786"/>
                  </a:cubicBezTo>
                  <a:lnTo>
                    <a:pt x="19268" y="23786"/>
                  </a:lnTo>
                  <a:cubicBezTo>
                    <a:pt x="18781" y="24118"/>
                    <a:pt x="18232" y="24267"/>
                    <a:pt x="17678" y="24267"/>
                  </a:cubicBezTo>
                  <a:cubicBezTo>
                    <a:pt x="15462" y="24267"/>
                    <a:pt x="13181" y="21882"/>
                    <a:pt x="14584" y="19306"/>
                  </a:cubicBezTo>
                  <a:cubicBezTo>
                    <a:pt x="17179" y="14538"/>
                    <a:pt x="15191" y="7346"/>
                    <a:pt x="15123" y="2164"/>
                  </a:cubicBezTo>
                  <a:cubicBezTo>
                    <a:pt x="15112" y="1243"/>
                    <a:pt x="15412" y="522"/>
                    <a:pt x="158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2696025" y="1944800"/>
              <a:ext cx="132425" cy="179800"/>
            </a:xfrm>
            <a:custGeom>
              <a:avLst/>
              <a:gdLst/>
              <a:ahLst/>
              <a:cxnLst/>
              <a:rect l="l" t="t" r="r" b="b"/>
              <a:pathLst>
                <a:path w="5297" h="7192" extrusionOk="0">
                  <a:moveTo>
                    <a:pt x="5296" y="1"/>
                  </a:moveTo>
                  <a:lnTo>
                    <a:pt x="5278" y="11"/>
                  </a:lnTo>
                  <a:lnTo>
                    <a:pt x="1238" y="2489"/>
                  </a:lnTo>
                  <a:lnTo>
                    <a:pt x="5263" y="30"/>
                  </a:lnTo>
                  <a:lnTo>
                    <a:pt x="5263" y="30"/>
                  </a:lnTo>
                  <a:cubicBezTo>
                    <a:pt x="4819" y="616"/>
                    <a:pt x="4375" y="1202"/>
                    <a:pt x="3933" y="1790"/>
                  </a:cubicBezTo>
                  <a:cubicBezTo>
                    <a:pt x="3486" y="2384"/>
                    <a:pt x="3041" y="2978"/>
                    <a:pt x="2597" y="3573"/>
                  </a:cubicBezTo>
                  <a:cubicBezTo>
                    <a:pt x="2153" y="4167"/>
                    <a:pt x="1711" y="4765"/>
                    <a:pt x="1271" y="5364"/>
                  </a:cubicBezTo>
                  <a:cubicBezTo>
                    <a:pt x="1051" y="5663"/>
                    <a:pt x="833" y="5963"/>
                    <a:pt x="617" y="6265"/>
                  </a:cubicBezTo>
                  <a:cubicBezTo>
                    <a:pt x="510" y="6416"/>
                    <a:pt x="402" y="6568"/>
                    <a:pt x="297" y="6721"/>
                  </a:cubicBezTo>
                  <a:cubicBezTo>
                    <a:pt x="244" y="6797"/>
                    <a:pt x="191" y="6873"/>
                    <a:pt x="141" y="6951"/>
                  </a:cubicBezTo>
                  <a:cubicBezTo>
                    <a:pt x="193" y="6875"/>
                    <a:pt x="245" y="6797"/>
                    <a:pt x="298" y="6721"/>
                  </a:cubicBezTo>
                  <a:cubicBezTo>
                    <a:pt x="404" y="6569"/>
                    <a:pt x="511" y="6417"/>
                    <a:pt x="620" y="6267"/>
                  </a:cubicBezTo>
                  <a:cubicBezTo>
                    <a:pt x="836" y="5965"/>
                    <a:pt x="1055" y="5666"/>
                    <a:pt x="1276" y="5366"/>
                  </a:cubicBezTo>
                  <a:cubicBezTo>
                    <a:pt x="1715" y="4768"/>
                    <a:pt x="2158" y="4172"/>
                    <a:pt x="2603" y="3577"/>
                  </a:cubicBezTo>
                  <a:cubicBezTo>
                    <a:pt x="3048" y="2982"/>
                    <a:pt x="3493" y="2389"/>
                    <a:pt x="3941" y="1796"/>
                  </a:cubicBezTo>
                  <a:lnTo>
                    <a:pt x="5283" y="17"/>
                  </a:lnTo>
                  <a:lnTo>
                    <a:pt x="5296" y="1"/>
                  </a:lnTo>
                  <a:close/>
                  <a:moveTo>
                    <a:pt x="141" y="6951"/>
                  </a:moveTo>
                  <a:cubicBezTo>
                    <a:pt x="115" y="6990"/>
                    <a:pt x="91" y="7029"/>
                    <a:pt x="66" y="7068"/>
                  </a:cubicBezTo>
                  <a:cubicBezTo>
                    <a:pt x="91" y="7029"/>
                    <a:pt x="115" y="6991"/>
                    <a:pt x="141" y="6951"/>
                  </a:cubicBezTo>
                  <a:close/>
                  <a:moveTo>
                    <a:pt x="66" y="7068"/>
                  </a:moveTo>
                  <a:lnTo>
                    <a:pt x="66" y="7068"/>
                  </a:lnTo>
                  <a:cubicBezTo>
                    <a:pt x="53" y="7088"/>
                    <a:pt x="41" y="7108"/>
                    <a:pt x="30" y="7128"/>
                  </a:cubicBezTo>
                  <a:cubicBezTo>
                    <a:pt x="24" y="7138"/>
                    <a:pt x="19" y="7149"/>
                    <a:pt x="14" y="7159"/>
                  </a:cubicBezTo>
                  <a:cubicBezTo>
                    <a:pt x="19" y="7149"/>
                    <a:pt x="25" y="7138"/>
                    <a:pt x="31" y="7128"/>
                  </a:cubicBezTo>
                  <a:cubicBezTo>
                    <a:pt x="41" y="7108"/>
                    <a:pt x="54" y="7088"/>
                    <a:pt x="66" y="7068"/>
                  </a:cubicBezTo>
                  <a:close/>
                  <a:moveTo>
                    <a:pt x="14" y="7159"/>
                  </a:moveTo>
                  <a:cubicBezTo>
                    <a:pt x="9" y="7169"/>
                    <a:pt x="4" y="7181"/>
                    <a:pt x="0" y="7191"/>
                  </a:cubicBezTo>
                  <a:cubicBezTo>
                    <a:pt x="4" y="7181"/>
                    <a:pt x="9" y="7170"/>
                    <a:pt x="14" y="7159"/>
                  </a:cubicBez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2834200" y="2174050"/>
              <a:ext cx="212425" cy="195925"/>
            </a:xfrm>
            <a:custGeom>
              <a:avLst/>
              <a:gdLst/>
              <a:ahLst/>
              <a:cxnLst/>
              <a:rect l="l" t="t" r="r" b="b"/>
              <a:pathLst>
                <a:path w="8497" h="7837" extrusionOk="0">
                  <a:moveTo>
                    <a:pt x="8496" y="1"/>
                  </a:moveTo>
                  <a:cubicBezTo>
                    <a:pt x="8198" y="381"/>
                    <a:pt x="7880" y="743"/>
                    <a:pt x="7551" y="1096"/>
                  </a:cubicBezTo>
                  <a:cubicBezTo>
                    <a:pt x="7222" y="1449"/>
                    <a:pt x="6886" y="1794"/>
                    <a:pt x="6542" y="2133"/>
                  </a:cubicBezTo>
                  <a:cubicBezTo>
                    <a:pt x="6199" y="2472"/>
                    <a:pt x="5849" y="2806"/>
                    <a:pt x="5497" y="3133"/>
                  </a:cubicBezTo>
                  <a:cubicBezTo>
                    <a:pt x="5143" y="3461"/>
                    <a:pt x="4786" y="3786"/>
                    <a:pt x="4426" y="4108"/>
                  </a:cubicBezTo>
                  <a:cubicBezTo>
                    <a:pt x="4068" y="4429"/>
                    <a:pt x="3705" y="4748"/>
                    <a:pt x="3340" y="5064"/>
                  </a:cubicBezTo>
                  <a:cubicBezTo>
                    <a:pt x="2975" y="5379"/>
                    <a:pt x="2608" y="5692"/>
                    <a:pt x="2239" y="6003"/>
                  </a:cubicBezTo>
                  <a:cubicBezTo>
                    <a:pt x="1869" y="6312"/>
                    <a:pt x="1497" y="6620"/>
                    <a:pt x="1126" y="6926"/>
                  </a:cubicBezTo>
                  <a:cubicBezTo>
                    <a:pt x="753" y="7233"/>
                    <a:pt x="378" y="7537"/>
                    <a:pt x="0" y="7837"/>
                  </a:cubicBezTo>
                  <a:cubicBezTo>
                    <a:pt x="756" y="7238"/>
                    <a:pt x="1504" y="6627"/>
                    <a:pt x="2243" y="6007"/>
                  </a:cubicBezTo>
                  <a:cubicBezTo>
                    <a:pt x="2612" y="5698"/>
                    <a:pt x="2980" y="5386"/>
                    <a:pt x="3344" y="5069"/>
                  </a:cubicBezTo>
                  <a:cubicBezTo>
                    <a:pt x="3710" y="4754"/>
                    <a:pt x="4072" y="4438"/>
                    <a:pt x="4432" y="4115"/>
                  </a:cubicBezTo>
                  <a:cubicBezTo>
                    <a:pt x="4792" y="3794"/>
                    <a:pt x="5150" y="3469"/>
                    <a:pt x="5502" y="3140"/>
                  </a:cubicBezTo>
                  <a:cubicBezTo>
                    <a:pt x="5854" y="2811"/>
                    <a:pt x="6205" y="2478"/>
                    <a:pt x="6547" y="2139"/>
                  </a:cubicBezTo>
                  <a:cubicBezTo>
                    <a:pt x="6890" y="1799"/>
                    <a:pt x="7228" y="1454"/>
                    <a:pt x="7555" y="1099"/>
                  </a:cubicBezTo>
                  <a:cubicBezTo>
                    <a:pt x="7882" y="745"/>
                    <a:pt x="8201" y="382"/>
                    <a:pt x="8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293250" y="5199300"/>
              <a:ext cx="778675" cy="276650"/>
            </a:xfrm>
            <a:custGeom>
              <a:avLst/>
              <a:gdLst/>
              <a:ahLst/>
              <a:cxnLst/>
              <a:rect l="l" t="t" r="r" b="b"/>
              <a:pathLst>
                <a:path w="31147" h="11066" extrusionOk="0">
                  <a:moveTo>
                    <a:pt x="2668" y="1"/>
                  </a:moveTo>
                  <a:cubicBezTo>
                    <a:pt x="2336" y="1"/>
                    <a:pt x="2018" y="209"/>
                    <a:pt x="1911" y="565"/>
                  </a:cubicBezTo>
                  <a:cubicBezTo>
                    <a:pt x="1263" y="2725"/>
                    <a:pt x="0" y="7431"/>
                    <a:pt x="381" y="10144"/>
                  </a:cubicBezTo>
                  <a:cubicBezTo>
                    <a:pt x="440" y="10558"/>
                    <a:pt x="808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6" y="10637"/>
                    <a:pt x="31098" y="10134"/>
                  </a:cubicBezTo>
                  <a:cubicBezTo>
                    <a:pt x="30965" y="8745"/>
                    <a:pt x="30216" y="6268"/>
                    <a:pt x="26615" y="5945"/>
                  </a:cubicBezTo>
                  <a:cubicBezTo>
                    <a:pt x="21869" y="5522"/>
                    <a:pt x="15745" y="3159"/>
                    <a:pt x="14984" y="1007"/>
                  </a:cubicBezTo>
                  <a:cubicBezTo>
                    <a:pt x="14886" y="730"/>
                    <a:pt x="14686" y="510"/>
                    <a:pt x="14407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0" y="21"/>
                    <a:pt x="9799" y="289"/>
                    <a:pt x="8815" y="1186"/>
                  </a:cubicBezTo>
                  <a:cubicBezTo>
                    <a:pt x="8285" y="1670"/>
                    <a:pt x="7675" y="1860"/>
                    <a:pt x="7045" y="1860"/>
                  </a:cubicBezTo>
                  <a:cubicBezTo>
                    <a:pt x="5617" y="1860"/>
                    <a:pt x="4087" y="885"/>
                    <a:pt x="3155" y="168"/>
                  </a:cubicBezTo>
                  <a:cubicBezTo>
                    <a:pt x="3006" y="54"/>
                    <a:pt x="2835" y="1"/>
                    <a:pt x="2668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4033550" y="5199300"/>
              <a:ext cx="778700" cy="276650"/>
            </a:xfrm>
            <a:custGeom>
              <a:avLst/>
              <a:gdLst/>
              <a:ahLst/>
              <a:cxnLst/>
              <a:rect l="l" t="t" r="r" b="b"/>
              <a:pathLst>
                <a:path w="31148" h="11066" extrusionOk="0">
                  <a:moveTo>
                    <a:pt x="2669" y="1"/>
                  </a:moveTo>
                  <a:cubicBezTo>
                    <a:pt x="2336" y="1"/>
                    <a:pt x="2017" y="209"/>
                    <a:pt x="1911" y="565"/>
                  </a:cubicBezTo>
                  <a:cubicBezTo>
                    <a:pt x="1264" y="2725"/>
                    <a:pt x="0" y="7431"/>
                    <a:pt x="381" y="10144"/>
                  </a:cubicBezTo>
                  <a:cubicBezTo>
                    <a:pt x="440" y="10558"/>
                    <a:pt x="809" y="10858"/>
                    <a:pt x="1227" y="10860"/>
                  </a:cubicBezTo>
                  <a:lnTo>
                    <a:pt x="30232" y="11065"/>
                  </a:lnTo>
                  <a:cubicBezTo>
                    <a:pt x="30234" y="11066"/>
                    <a:pt x="30236" y="11066"/>
                    <a:pt x="30238" y="11066"/>
                  </a:cubicBezTo>
                  <a:cubicBezTo>
                    <a:pt x="30743" y="11066"/>
                    <a:pt x="31147" y="10637"/>
                    <a:pt x="31098" y="10134"/>
                  </a:cubicBezTo>
                  <a:cubicBezTo>
                    <a:pt x="30964" y="8745"/>
                    <a:pt x="30215" y="6268"/>
                    <a:pt x="26614" y="5945"/>
                  </a:cubicBezTo>
                  <a:cubicBezTo>
                    <a:pt x="21869" y="5521"/>
                    <a:pt x="15746" y="3159"/>
                    <a:pt x="14985" y="1007"/>
                  </a:cubicBezTo>
                  <a:cubicBezTo>
                    <a:pt x="14887" y="730"/>
                    <a:pt x="14685" y="510"/>
                    <a:pt x="14406" y="419"/>
                  </a:cubicBezTo>
                  <a:cubicBezTo>
                    <a:pt x="13887" y="248"/>
                    <a:pt x="13015" y="21"/>
                    <a:pt x="12040" y="21"/>
                  </a:cubicBezTo>
                  <a:cubicBezTo>
                    <a:pt x="10981" y="21"/>
                    <a:pt x="9799" y="289"/>
                    <a:pt x="8816" y="1186"/>
                  </a:cubicBezTo>
                  <a:cubicBezTo>
                    <a:pt x="8285" y="1670"/>
                    <a:pt x="7675" y="1860"/>
                    <a:pt x="7046" y="1860"/>
                  </a:cubicBezTo>
                  <a:cubicBezTo>
                    <a:pt x="5617" y="1860"/>
                    <a:pt x="4088" y="885"/>
                    <a:pt x="3156" y="168"/>
                  </a:cubicBezTo>
                  <a:cubicBezTo>
                    <a:pt x="3007" y="54"/>
                    <a:pt x="2836" y="1"/>
                    <a:pt x="2669" y="1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2369550" y="2515000"/>
              <a:ext cx="2353600" cy="2746800"/>
            </a:xfrm>
            <a:custGeom>
              <a:avLst/>
              <a:gdLst/>
              <a:ahLst/>
              <a:cxnLst/>
              <a:rect l="l" t="t" r="r" b="b"/>
              <a:pathLst>
                <a:path w="94144" h="109872" extrusionOk="0">
                  <a:moveTo>
                    <a:pt x="11657" y="0"/>
                  </a:moveTo>
                  <a:cubicBezTo>
                    <a:pt x="11657" y="0"/>
                    <a:pt x="0" y="21336"/>
                    <a:pt x="13417" y="30135"/>
                  </a:cubicBezTo>
                  <a:cubicBezTo>
                    <a:pt x="26835" y="38933"/>
                    <a:pt x="39373" y="47071"/>
                    <a:pt x="39373" y="47071"/>
                  </a:cubicBezTo>
                  <a:lnTo>
                    <a:pt x="38108" y="109871"/>
                  </a:lnTo>
                  <a:lnTo>
                    <a:pt x="38108" y="109871"/>
                  </a:lnTo>
                  <a:lnTo>
                    <a:pt x="53065" y="109432"/>
                  </a:lnTo>
                  <a:cubicBezTo>
                    <a:pt x="53065" y="109432"/>
                    <a:pt x="63250" y="41788"/>
                    <a:pt x="63781" y="41788"/>
                  </a:cubicBezTo>
                  <a:cubicBezTo>
                    <a:pt x="63783" y="41788"/>
                    <a:pt x="63786" y="41790"/>
                    <a:pt x="63788" y="41793"/>
                  </a:cubicBezTo>
                  <a:cubicBezTo>
                    <a:pt x="64227" y="42453"/>
                    <a:pt x="69015" y="46280"/>
                    <a:pt x="69015" y="46280"/>
                  </a:cubicBezTo>
                  <a:lnTo>
                    <a:pt x="67418" y="109761"/>
                  </a:lnTo>
                  <a:lnTo>
                    <a:pt x="82485" y="109266"/>
                  </a:lnTo>
                  <a:cubicBezTo>
                    <a:pt x="82485" y="109266"/>
                    <a:pt x="94144" y="39814"/>
                    <a:pt x="93043" y="36074"/>
                  </a:cubicBezTo>
                  <a:cubicBezTo>
                    <a:pt x="91944" y="32334"/>
                    <a:pt x="53231" y="0"/>
                    <a:pt x="53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3452850" y="2941175"/>
              <a:ext cx="511400" cy="602175"/>
            </a:xfrm>
            <a:custGeom>
              <a:avLst/>
              <a:gdLst/>
              <a:ahLst/>
              <a:cxnLst/>
              <a:rect l="l" t="t" r="r" b="b"/>
              <a:pathLst>
                <a:path w="20456" h="24087" extrusionOk="0">
                  <a:moveTo>
                    <a:pt x="0" y="0"/>
                  </a:moveTo>
                  <a:lnTo>
                    <a:pt x="10224" y="12047"/>
                  </a:lnTo>
                  <a:lnTo>
                    <a:pt x="20456" y="24086"/>
                  </a:lnTo>
                  <a:lnTo>
                    <a:pt x="10232" y="12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3"/>
            <p:cNvSpPr/>
            <p:nvPr/>
          </p:nvSpPr>
          <p:spPr>
            <a:xfrm>
              <a:off x="2710475" y="2664700"/>
              <a:ext cx="969200" cy="300"/>
            </a:xfrm>
            <a:custGeom>
              <a:avLst/>
              <a:gdLst/>
              <a:ahLst/>
              <a:cxnLst/>
              <a:rect l="l" t="t" r="r" b="b"/>
              <a:pathLst>
                <a:path w="38768" h="12" extrusionOk="0">
                  <a:moveTo>
                    <a:pt x="19385" y="1"/>
                  </a:moveTo>
                  <a:lnTo>
                    <a:pt x="0" y="7"/>
                  </a:lnTo>
                  <a:lnTo>
                    <a:pt x="19385" y="11"/>
                  </a:lnTo>
                  <a:lnTo>
                    <a:pt x="38768" y="7"/>
                  </a:lnTo>
                  <a:lnTo>
                    <a:pt x="193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3"/>
            <p:cNvSpPr/>
            <p:nvPr/>
          </p:nvSpPr>
          <p:spPr>
            <a:xfrm>
              <a:off x="3390975" y="5155775"/>
              <a:ext cx="263975" cy="275"/>
            </a:xfrm>
            <a:custGeom>
              <a:avLst/>
              <a:gdLst/>
              <a:ahLst/>
              <a:cxnLst/>
              <a:rect l="l" t="t" r="r" b="b"/>
              <a:pathLst>
                <a:path w="10559" h="11" extrusionOk="0">
                  <a:moveTo>
                    <a:pt x="5279" y="0"/>
                  </a:moveTo>
                  <a:lnTo>
                    <a:pt x="2640" y="3"/>
                  </a:lnTo>
                  <a:lnTo>
                    <a:pt x="1" y="5"/>
                  </a:lnTo>
                  <a:lnTo>
                    <a:pt x="2640" y="9"/>
                  </a:lnTo>
                  <a:lnTo>
                    <a:pt x="5279" y="11"/>
                  </a:lnTo>
                  <a:lnTo>
                    <a:pt x="7919" y="9"/>
                  </a:lnTo>
                  <a:lnTo>
                    <a:pt x="10558" y="5"/>
                  </a:lnTo>
                  <a:lnTo>
                    <a:pt x="7919" y="3"/>
                  </a:lnTo>
                  <a:lnTo>
                    <a:pt x="5279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4133350" y="5147550"/>
              <a:ext cx="243350" cy="250"/>
            </a:xfrm>
            <a:custGeom>
              <a:avLst/>
              <a:gdLst/>
              <a:ahLst/>
              <a:cxnLst/>
              <a:rect l="l" t="t" r="r" b="b"/>
              <a:pathLst>
                <a:path w="9734" h="10" extrusionOk="0">
                  <a:moveTo>
                    <a:pt x="4866" y="0"/>
                  </a:moveTo>
                  <a:lnTo>
                    <a:pt x="2433" y="1"/>
                  </a:lnTo>
                  <a:lnTo>
                    <a:pt x="1" y="5"/>
                  </a:lnTo>
                  <a:lnTo>
                    <a:pt x="2433" y="8"/>
                  </a:lnTo>
                  <a:lnTo>
                    <a:pt x="4866" y="9"/>
                  </a:lnTo>
                  <a:lnTo>
                    <a:pt x="7300" y="8"/>
                  </a:lnTo>
                  <a:lnTo>
                    <a:pt x="9733" y="5"/>
                  </a:lnTo>
                  <a:lnTo>
                    <a:pt x="7300" y="1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51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3"/>
            <p:cNvSpPr/>
            <p:nvPr/>
          </p:nvSpPr>
          <p:spPr>
            <a:xfrm>
              <a:off x="2855525" y="290500"/>
              <a:ext cx="591900" cy="673475"/>
            </a:xfrm>
            <a:custGeom>
              <a:avLst/>
              <a:gdLst/>
              <a:ahLst/>
              <a:cxnLst/>
              <a:rect l="l" t="t" r="r" b="b"/>
              <a:pathLst>
                <a:path w="23676" h="26939" extrusionOk="0">
                  <a:moveTo>
                    <a:pt x="13735" y="0"/>
                  </a:moveTo>
                  <a:cubicBezTo>
                    <a:pt x="10555" y="0"/>
                    <a:pt x="7647" y="1136"/>
                    <a:pt x="4796" y="3448"/>
                  </a:cubicBezTo>
                  <a:cubicBezTo>
                    <a:pt x="4796" y="3448"/>
                    <a:pt x="2007" y="5820"/>
                    <a:pt x="3463" y="12662"/>
                  </a:cubicBezTo>
                  <a:cubicBezTo>
                    <a:pt x="3244" y="12565"/>
                    <a:pt x="2978" y="12498"/>
                    <a:pt x="2664" y="12498"/>
                  </a:cubicBezTo>
                  <a:cubicBezTo>
                    <a:pt x="2358" y="12498"/>
                    <a:pt x="2007" y="12561"/>
                    <a:pt x="1606" y="12721"/>
                  </a:cubicBezTo>
                  <a:cubicBezTo>
                    <a:pt x="0" y="13363"/>
                    <a:pt x="650" y="17640"/>
                    <a:pt x="3633" y="17640"/>
                  </a:cubicBezTo>
                  <a:cubicBezTo>
                    <a:pt x="4027" y="17640"/>
                    <a:pt x="4461" y="17565"/>
                    <a:pt x="4935" y="17398"/>
                  </a:cubicBezTo>
                  <a:cubicBezTo>
                    <a:pt x="7430" y="23559"/>
                    <a:pt x="11202" y="26703"/>
                    <a:pt x="15089" y="26934"/>
                  </a:cubicBezTo>
                  <a:cubicBezTo>
                    <a:pt x="15152" y="26937"/>
                    <a:pt x="15215" y="26938"/>
                    <a:pt x="15278" y="26938"/>
                  </a:cubicBezTo>
                  <a:cubicBezTo>
                    <a:pt x="15658" y="26938"/>
                    <a:pt x="16035" y="26889"/>
                    <a:pt x="16403" y="26815"/>
                  </a:cubicBezTo>
                  <a:cubicBezTo>
                    <a:pt x="16838" y="26736"/>
                    <a:pt x="17267" y="26623"/>
                    <a:pt x="17670" y="26439"/>
                  </a:cubicBezTo>
                  <a:cubicBezTo>
                    <a:pt x="20078" y="25324"/>
                    <a:pt x="21952" y="22974"/>
                    <a:pt x="22916" y="19477"/>
                  </a:cubicBezTo>
                  <a:cubicBezTo>
                    <a:pt x="23238" y="18322"/>
                    <a:pt x="23456" y="17042"/>
                    <a:pt x="23568" y="15637"/>
                  </a:cubicBezTo>
                  <a:cubicBezTo>
                    <a:pt x="23668" y="14350"/>
                    <a:pt x="23675" y="12964"/>
                    <a:pt x="23577" y="11473"/>
                  </a:cubicBezTo>
                  <a:cubicBezTo>
                    <a:pt x="22962" y="2274"/>
                    <a:pt x="18659" y="823"/>
                    <a:pt x="18659" y="823"/>
                  </a:cubicBezTo>
                  <a:cubicBezTo>
                    <a:pt x="16935" y="276"/>
                    <a:pt x="15302" y="0"/>
                    <a:pt x="13735" y="0"/>
                  </a:cubicBez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3"/>
            <p:cNvSpPr/>
            <p:nvPr/>
          </p:nvSpPr>
          <p:spPr>
            <a:xfrm>
              <a:off x="3256425" y="578700"/>
              <a:ext cx="40400" cy="131050"/>
            </a:xfrm>
            <a:custGeom>
              <a:avLst/>
              <a:gdLst/>
              <a:ahLst/>
              <a:cxnLst/>
              <a:rect l="l" t="t" r="r" b="b"/>
              <a:pathLst>
                <a:path w="1616" h="5242" extrusionOk="0">
                  <a:moveTo>
                    <a:pt x="461" y="0"/>
                  </a:moveTo>
                  <a:cubicBezTo>
                    <a:pt x="372" y="511"/>
                    <a:pt x="379" y="1029"/>
                    <a:pt x="441" y="1539"/>
                  </a:cubicBezTo>
                  <a:cubicBezTo>
                    <a:pt x="492" y="2048"/>
                    <a:pt x="645" y="2560"/>
                    <a:pt x="768" y="3020"/>
                  </a:cubicBezTo>
                  <a:cubicBezTo>
                    <a:pt x="900" y="3479"/>
                    <a:pt x="974" y="3913"/>
                    <a:pt x="891" y="4334"/>
                  </a:cubicBezTo>
                  <a:cubicBezTo>
                    <a:pt x="852" y="4535"/>
                    <a:pt x="758" y="4754"/>
                    <a:pt x="638" y="4895"/>
                  </a:cubicBezTo>
                  <a:cubicBezTo>
                    <a:pt x="513" y="5035"/>
                    <a:pt x="237" y="5090"/>
                    <a:pt x="0" y="5184"/>
                  </a:cubicBezTo>
                  <a:cubicBezTo>
                    <a:pt x="144" y="5208"/>
                    <a:pt x="289" y="5241"/>
                    <a:pt x="443" y="5241"/>
                  </a:cubicBezTo>
                  <a:cubicBezTo>
                    <a:pt x="561" y="5241"/>
                    <a:pt x="684" y="5222"/>
                    <a:pt x="817" y="5165"/>
                  </a:cubicBezTo>
                  <a:cubicBezTo>
                    <a:pt x="1095" y="5001"/>
                    <a:pt x="1265" y="4765"/>
                    <a:pt x="1381" y="4493"/>
                  </a:cubicBezTo>
                  <a:cubicBezTo>
                    <a:pt x="1615" y="3950"/>
                    <a:pt x="1538" y="3344"/>
                    <a:pt x="1405" y="2847"/>
                  </a:cubicBezTo>
                  <a:cubicBezTo>
                    <a:pt x="1255" y="2343"/>
                    <a:pt x="1094" y="1901"/>
                    <a:pt x="942" y="1429"/>
                  </a:cubicBezTo>
                  <a:cubicBezTo>
                    <a:pt x="789" y="960"/>
                    <a:pt x="644" y="485"/>
                    <a:pt x="46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3182975" y="714675"/>
              <a:ext cx="107375" cy="49700"/>
            </a:xfrm>
            <a:custGeom>
              <a:avLst/>
              <a:gdLst/>
              <a:ahLst/>
              <a:cxnLst/>
              <a:rect l="l" t="t" r="r" b="b"/>
              <a:pathLst>
                <a:path w="4295" h="1988" extrusionOk="0">
                  <a:moveTo>
                    <a:pt x="1" y="0"/>
                  </a:moveTo>
                  <a:lnTo>
                    <a:pt x="1" y="0"/>
                  </a:lnTo>
                  <a:cubicBezTo>
                    <a:pt x="284" y="804"/>
                    <a:pt x="937" y="1503"/>
                    <a:pt x="1785" y="1824"/>
                  </a:cubicBezTo>
                  <a:cubicBezTo>
                    <a:pt x="2067" y="1929"/>
                    <a:pt x="2372" y="1987"/>
                    <a:pt x="2674" y="1987"/>
                  </a:cubicBezTo>
                  <a:cubicBezTo>
                    <a:pt x="2821" y="1987"/>
                    <a:pt x="2968" y="1974"/>
                    <a:pt x="3111" y="1945"/>
                  </a:cubicBezTo>
                  <a:cubicBezTo>
                    <a:pt x="3555" y="1887"/>
                    <a:pt x="3950" y="1670"/>
                    <a:pt x="4294" y="1427"/>
                  </a:cubicBezTo>
                  <a:lnTo>
                    <a:pt x="4294" y="1427"/>
                  </a:lnTo>
                  <a:cubicBezTo>
                    <a:pt x="3886" y="1506"/>
                    <a:pt x="3500" y="1589"/>
                    <a:pt x="3117" y="1589"/>
                  </a:cubicBezTo>
                  <a:cubicBezTo>
                    <a:pt x="3104" y="1589"/>
                    <a:pt x="3092" y="1589"/>
                    <a:pt x="3079" y="1588"/>
                  </a:cubicBezTo>
                  <a:cubicBezTo>
                    <a:pt x="3049" y="1589"/>
                    <a:pt x="3020" y="1590"/>
                    <a:pt x="2990" y="1590"/>
                  </a:cubicBezTo>
                  <a:cubicBezTo>
                    <a:pt x="2632" y="1590"/>
                    <a:pt x="2276" y="1524"/>
                    <a:pt x="1943" y="1394"/>
                  </a:cubicBezTo>
                  <a:cubicBezTo>
                    <a:pt x="1581" y="1265"/>
                    <a:pt x="1242" y="1063"/>
                    <a:pt x="920" y="825"/>
                  </a:cubicBezTo>
                  <a:cubicBezTo>
                    <a:pt x="603" y="581"/>
                    <a:pt x="291" y="311"/>
                    <a:pt x="1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3"/>
            <p:cNvSpPr/>
            <p:nvPr/>
          </p:nvSpPr>
          <p:spPr>
            <a:xfrm>
              <a:off x="31627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9" y="2034"/>
                    <a:pt x="1459" y="1310"/>
                  </a:cubicBezTo>
                  <a:cubicBezTo>
                    <a:pt x="1459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>
              <a:off x="3316200" y="574975"/>
              <a:ext cx="36475" cy="65525"/>
            </a:xfrm>
            <a:custGeom>
              <a:avLst/>
              <a:gdLst/>
              <a:ahLst/>
              <a:cxnLst/>
              <a:rect l="l" t="t" r="r" b="b"/>
              <a:pathLst>
                <a:path w="1459" h="2621" extrusionOk="0">
                  <a:moveTo>
                    <a:pt x="729" y="0"/>
                  </a:moveTo>
                  <a:cubicBezTo>
                    <a:pt x="326" y="0"/>
                    <a:pt x="0" y="586"/>
                    <a:pt x="0" y="1310"/>
                  </a:cubicBezTo>
                  <a:cubicBezTo>
                    <a:pt x="0" y="2034"/>
                    <a:pt x="326" y="2620"/>
                    <a:pt x="729" y="2620"/>
                  </a:cubicBezTo>
                  <a:cubicBezTo>
                    <a:pt x="1133" y="2620"/>
                    <a:pt x="1458" y="2034"/>
                    <a:pt x="1458" y="1310"/>
                  </a:cubicBezTo>
                  <a:cubicBezTo>
                    <a:pt x="1458" y="586"/>
                    <a:pt x="1133" y="0"/>
                    <a:pt x="729" y="0"/>
                  </a:cubicBezTo>
                  <a:close/>
                </a:path>
              </a:pathLst>
            </a:custGeom>
            <a:solidFill>
              <a:srgbClr val="3B1D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2864550" y="238100"/>
              <a:ext cx="669175" cy="451100"/>
            </a:xfrm>
            <a:custGeom>
              <a:avLst/>
              <a:gdLst/>
              <a:ahLst/>
              <a:cxnLst/>
              <a:rect l="l" t="t" r="r" b="b"/>
              <a:pathLst>
                <a:path w="26767" h="18044" extrusionOk="0">
                  <a:moveTo>
                    <a:pt x="16913" y="1"/>
                  </a:moveTo>
                  <a:cubicBezTo>
                    <a:pt x="16217" y="1"/>
                    <a:pt x="15517" y="82"/>
                    <a:pt x="14835" y="219"/>
                  </a:cubicBezTo>
                  <a:cubicBezTo>
                    <a:pt x="13851" y="410"/>
                    <a:pt x="12862" y="713"/>
                    <a:pt x="11869" y="713"/>
                  </a:cubicBezTo>
                  <a:cubicBezTo>
                    <a:pt x="11690" y="713"/>
                    <a:pt x="11511" y="703"/>
                    <a:pt x="11331" y="681"/>
                  </a:cubicBezTo>
                  <a:cubicBezTo>
                    <a:pt x="10757" y="609"/>
                    <a:pt x="10209" y="411"/>
                    <a:pt x="9642" y="326"/>
                  </a:cubicBezTo>
                  <a:cubicBezTo>
                    <a:pt x="9398" y="287"/>
                    <a:pt x="9152" y="268"/>
                    <a:pt x="8906" y="268"/>
                  </a:cubicBezTo>
                  <a:cubicBezTo>
                    <a:pt x="8067" y="268"/>
                    <a:pt x="7228" y="485"/>
                    <a:pt x="6468" y="846"/>
                  </a:cubicBezTo>
                  <a:cubicBezTo>
                    <a:pt x="5491" y="1315"/>
                    <a:pt x="4626" y="2008"/>
                    <a:pt x="3881" y="2800"/>
                  </a:cubicBezTo>
                  <a:cubicBezTo>
                    <a:pt x="3241" y="3466"/>
                    <a:pt x="2824" y="4284"/>
                    <a:pt x="2719" y="5202"/>
                  </a:cubicBezTo>
                  <a:cubicBezTo>
                    <a:pt x="2561" y="5081"/>
                    <a:pt x="2368" y="5027"/>
                    <a:pt x="2171" y="5027"/>
                  </a:cubicBezTo>
                  <a:cubicBezTo>
                    <a:pt x="1852" y="5027"/>
                    <a:pt x="1518" y="5170"/>
                    <a:pt x="1294" y="5407"/>
                  </a:cubicBezTo>
                  <a:cubicBezTo>
                    <a:pt x="931" y="5790"/>
                    <a:pt x="806" y="6337"/>
                    <a:pt x="792" y="6865"/>
                  </a:cubicBezTo>
                  <a:cubicBezTo>
                    <a:pt x="779" y="7386"/>
                    <a:pt x="865" y="7907"/>
                    <a:pt x="859" y="8436"/>
                  </a:cubicBezTo>
                  <a:cubicBezTo>
                    <a:pt x="832" y="9986"/>
                    <a:pt x="1" y="11536"/>
                    <a:pt x="450" y="13022"/>
                  </a:cubicBezTo>
                  <a:cubicBezTo>
                    <a:pt x="646" y="13689"/>
                    <a:pt x="1075" y="14229"/>
                    <a:pt x="1604" y="14698"/>
                  </a:cubicBezTo>
                  <a:cubicBezTo>
                    <a:pt x="1860" y="14626"/>
                    <a:pt x="2094" y="14596"/>
                    <a:pt x="2305" y="14596"/>
                  </a:cubicBezTo>
                  <a:cubicBezTo>
                    <a:pt x="2616" y="14596"/>
                    <a:pt x="2879" y="14661"/>
                    <a:pt x="3095" y="14751"/>
                  </a:cubicBezTo>
                  <a:cubicBezTo>
                    <a:pt x="3088" y="14719"/>
                    <a:pt x="3085" y="14691"/>
                    <a:pt x="3079" y="14659"/>
                  </a:cubicBezTo>
                  <a:lnTo>
                    <a:pt x="3079" y="14659"/>
                  </a:lnTo>
                  <a:lnTo>
                    <a:pt x="4619" y="15847"/>
                  </a:lnTo>
                  <a:cubicBezTo>
                    <a:pt x="5259" y="15328"/>
                    <a:pt x="5668" y="14583"/>
                    <a:pt x="6002" y="13832"/>
                  </a:cubicBezTo>
                  <a:cubicBezTo>
                    <a:pt x="6838" y="11949"/>
                    <a:pt x="7300" y="9922"/>
                    <a:pt x="7360" y="7864"/>
                  </a:cubicBezTo>
                  <a:cubicBezTo>
                    <a:pt x="7360" y="7864"/>
                    <a:pt x="10941" y="10441"/>
                    <a:pt x="14222" y="10441"/>
                  </a:cubicBezTo>
                  <a:cubicBezTo>
                    <a:pt x="14652" y="10441"/>
                    <a:pt x="15078" y="10397"/>
                    <a:pt x="15490" y="10296"/>
                  </a:cubicBezTo>
                  <a:cubicBezTo>
                    <a:pt x="16058" y="10157"/>
                    <a:pt x="16602" y="10095"/>
                    <a:pt x="17115" y="10095"/>
                  </a:cubicBezTo>
                  <a:cubicBezTo>
                    <a:pt x="19806" y="10095"/>
                    <a:pt x="21654" y="11817"/>
                    <a:pt x="21759" y="13306"/>
                  </a:cubicBezTo>
                  <a:cubicBezTo>
                    <a:pt x="21882" y="15080"/>
                    <a:pt x="23209" y="17733"/>
                    <a:pt x="23209" y="17733"/>
                  </a:cubicBezTo>
                  <a:cubicBezTo>
                    <a:pt x="23203" y="17838"/>
                    <a:pt x="23189" y="17938"/>
                    <a:pt x="23176" y="18043"/>
                  </a:cubicBezTo>
                  <a:cubicBezTo>
                    <a:pt x="23849" y="17231"/>
                    <a:pt x="24496" y="16400"/>
                    <a:pt x="25050" y="15502"/>
                  </a:cubicBezTo>
                  <a:cubicBezTo>
                    <a:pt x="25868" y="14176"/>
                    <a:pt x="26488" y="12698"/>
                    <a:pt x="26627" y="11147"/>
                  </a:cubicBezTo>
                  <a:cubicBezTo>
                    <a:pt x="26766" y="9596"/>
                    <a:pt x="26396" y="7960"/>
                    <a:pt x="25412" y="6753"/>
                  </a:cubicBezTo>
                  <a:cubicBezTo>
                    <a:pt x="24496" y="5624"/>
                    <a:pt x="22872" y="5017"/>
                    <a:pt x="22509" y="3604"/>
                  </a:cubicBezTo>
                  <a:cubicBezTo>
                    <a:pt x="22127" y="2113"/>
                    <a:pt x="20860" y="946"/>
                    <a:pt x="19407" y="417"/>
                  </a:cubicBezTo>
                  <a:cubicBezTo>
                    <a:pt x="18609" y="123"/>
                    <a:pt x="17764" y="1"/>
                    <a:pt x="169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3"/>
            <p:cNvSpPr/>
            <p:nvPr/>
          </p:nvSpPr>
          <p:spPr>
            <a:xfrm>
              <a:off x="24651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3"/>
            <p:cNvSpPr/>
            <p:nvPr/>
          </p:nvSpPr>
          <p:spPr>
            <a:xfrm>
              <a:off x="238990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13831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1307950" y="2498100"/>
              <a:ext cx="132850" cy="2977850"/>
            </a:xfrm>
            <a:custGeom>
              <a:avLst/>
              <a:gdLst/>
              <a:ahLst/>
              <a:cxnLst/>
              <a:rect l="l" t="t" r="r" b="b"/>
              <a:pathLst>
                <a:path w="5314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3" y="119113"/>
                  </a:lnTo>
                  <a:lnTo>
                    <a:pt x="53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617837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3"/>
            <p:cNvSpPr/>
            <p:nvPr/>
          </p:nvSpPr>
          <p:spPr>
            <a:xfrm>
              <a:off x="610320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1" y="1"/>
                  </a:moveTo>
                  <a:lnTo>
                    <a:pt x="1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3"/>
            <p:cNvSpPr/>
            <p:nvPr/>
          </p:nvSpPr>
          <p:spPr>
            <a:xfrm>
              <a:off x="5096425" y="2498100"/>
              <a:ext cx="132825" cy="2977850"/>
            </a:xfrm>
            <a:custGeom>
              <a:avLst/>
              <a:gdLst/>
              <a:ahLst/>
              <a:cxnLst/>
              <a:rect l="l" t="t" r="r" b="b"/>
              <a:pathLst>
                <a:path w="5313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B0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3"/>
            <p:cNvSpPr/>
            <p:nvPr/>
          </p:nvSpPr>
          <p:spPr>
            <a:xfrm>
              <a:off x="5021250" y="2498100"/>
              <a:ext cx="132800" cy="2977850"/>
            </a:xfrm>
            <a:custGeom>
              <a:avLst/>
              <a:gdLst/>
              <a:ahLst/>
              <a:cxnLst/>
              <a:rect l="l" t="t" r="r" b="b"/>
              <a:pathLst>
                <a:path w="5312" h="119114" extrusionOk="0">
                  <a:moveTo>
                    <a:pt x="0" y="1"/>
                  </a:moveTo>
                  <a:lnTo>
                    <a:pt x="0" y="119113"/>
                  </a:lnTo>
                  <a:lnTo>
                    <a:pt x="5312" y="119113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1122675" y="2391025"/>
              <a:ext cx="1526300" cy="183500"/>
            </a:xfrm>
            <a:custGeom>
              <a:avLst/>
              <a:gdLst/>
              <a:ahLst/>
              <a:cxnLst/>
              <a:rect l="l" t="t" r="r" b="b"/>
              <a:pathLst>
                <a:path w="61052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61052" y="7340"/>
                  </a:lnTo>
                  <a:lnTo>
                    <a:pt x="61052" y="1"/>
                  </a:lnTo>
                  <a:close/>
                </a:path>
              </a:pathLst>
            </a:custGeom>
            <a:solidFill>
              <a:srgbClr val="B55A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2639150" y="2391025"/>
              <a:ext cx="3857350" cy="183500"/>
            </a:xfrm>
            <a:custGeom>
              <a:avLst/>
              <a:gdLst/>
              <a:ahLst/>
              <a:cxnLst/>
              <a:rect l="l" t="t" r="r" b="b"/>
              <a:pathLst>
                <a:path w="154294" h="7340" extrusionOk="0">
                  <a:moveTo>
                    <a:pt x="0" y="1"/>
                  </a:moveTo>
                  <a:lnTo>
                    <a:pt x="0" y="7340"/>
                  </a:lnTo>
                  <a:lnTo>
                    <a:pt x="154293" y="7340"/>
                  </a:lnTo>
                  <a:lnTo>
                    <a:pt x="154293" y="1"/>
                  </a:lnTo>
                  <a:close/>
                </a:path>
              </a:pathLst>
            </a:custGeom>
            <a:solidFill>
              <a:srgbClr val="D16C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3"/>
            <p:cNvSpPr/>
            <p:nvPr/>
          </p:nvSpPr>
          <p:spPr>
            <a:xfrm>
              <a:off x="5875675" y="1789150"/>
              <a:ext cx="335525" cy="335975"/>
            </a:xfrm>
            <a:custGeom>
              <a:avLst/>
              <a:gdLst/>
              <a:ahLst/>
              <a:cxnLst/>
              <a:rect l="l" t="t" r="r" b="b"/>
              <a:pathLst>
                <a:path w="13421" h="13439" extrusionOk="0">
                  <a:moveTo>
                    <a:pt x="1683" y="0"/>
                  </a:moveTo>
                  <a:cubicBezTo>
                    <a:pt x="1058" y="0"/>
                    <a:pt x="446" y="221"/>
                    <a:pt x="253" y="854"/>
                  </a:cubicBezTo>
                  <a:cubicBezTo>
                    <a:pt x="1" y="1675"/>
                    <a:pt x="691" y="2281"/>
                    <a:pt x="964" y="3005"/>
                  </a:cubicBezTo>
                  <a:cubicBezTo>
                    <a:pt x="1175" y="3561"/>
                    <a:pt x="1079" y="4111"/>
                    <a:pt x="1066" y="4700"/>
                  </a:cubicBezTo>
                  <a:cubicBezTo>
                    <a:pt x="1047" y="5492"/>
                    <a:pt x="1070" y="6255"/>
                    <a:pt x="1398" y="7004"/>
                  </a:cubicBezTo>
                  <a:cubicBezTo>
                    <a:pt x="1726" y="7754"/>
                    <a:pt x="2356" y="8340"/>
                    <a:pt x="3121" y="8562"/>
                  </a:cubicBezTo>
                  <a:cubicBezTo>
                    <a:pt x="3389" y="8639"/>
                    <a:pt x="3655" y="8655"/>
                    <a:pt x="3917" y="8655"/>
                  </a:cubicBezTo>
                  <a:cubicBezTo>
                    <a:pt x="4099" y="8655"/>
                    <a:pt x="4279" y="8647"/>
                    <a:pt x="4458" y="8647"/>
                  </a:cubicBezTo>
                  <a:cubicBezTo>
                    <a:pt x="4760" y="8647"/>
                    <a:pt x="5057" y="8669"/>
                    <a:pt x="5348" y="8785"/>
                  </a:cubicBezTo>
                  <a:cubicBezTo>
                    <a:pt x="6224" y="9132"/>
                    <a:pt x="6375" y="9919"/>
                    <a:pt x="6532" y="10763"/>
                  </a:cubicBezTo>
                  <a:cubicBezTo>
                    <a:pt x="6612" y="11190"/>
                    <a:pt x="6604" y="11631"/>
                    <a:pt x="6837" y="12023"/>
                  </a:cubicBezTo>
                  <a:cubicBezTo>
                    <a:pt x="7289" y="12782"/>
                    <a:pt x="7982" y="13334"/>
                    <a:pt x="8923" y="13415"/>
                  </a:cubicBezTo>
                  <a:cubicBezTo>
                    <a:pt x="9102" y="13430"/>
                    <a:pt x="9277" y="13438"/>
                    <a:pt x="9447" y="13438"/>
                  </a:cubicBezTo>
                  <a:cubicBezTo>
                    <a:pt x="11377" y="13438"/>
                    <a:pt x="12709" y="12432"/>
                    <a:pt x="13173" y="10372"/>
                  </a:cubicBezTo>
                  <a:cubicBezTo>
                    <a:pt x="13421" y="9262"/>
                    <a:pt x="12997" y="8080"/>
                    <a:pt x="12161" y="7307"/>
                  </a:cubicBezTo>
                  <a:cubicBezTo>
                    <a:pt x="11644" y="6828"/>
                    <a:pt x="10962" y="6710"/>
                    <a:pt x="10439" y="6215"/>
                  </a:cubicBezTo>
                  <a:cubicBezTo>
                    <a:pt x="9507" y="5330"/>
                    <a:pt x="9186" y="4091"/>
                    <a:pt x="8889" y="2862"/>
                  </a:cubicBezTo>
                  <a:cubicBezTo>
                    <a:pt x="8801" y="2496"/>
                    <a:pt x="8725" y="2135"/>
                    <a:pt x="8525" y="1811"/>
                  </a:cubicBezTo>
                  <a:cubicBezTo>
                    <a:pt x="8392" y="1597"/>
                    <a:pt x="8213" y="1423"/>
                    <a:pt x="8017" y="1259"/>
                  </a:cubicBezTo>
                  <a:cubicBezTo>
                    <a:pt x="7553" y="871"/>
                    <a:pt x="7078" y="522"/>
                    <a:pt x="6478" y="386"/>
                  </a:cubicBezTo>
                  <a:cubicBezTo>
                    <a:pt x="6220" y="327"/>
                    <a:pt x="5958" y="308"/>
                    <a:pt x="5694" y="308"/>
                  </a:cubicBezTo>
                  <a:cubicBezTo>
                    <a:pt x="5208" y="308"/>
                    <a:pt x="4717" y="373"/>
                    <a:pt x="4239" y="373"/>
                  </a:cubicBezTo>
                  <a:cubicBezTo>
                    <a:pt x="4155" y="373"/>
                    <a:pt x="4072" y="371"/>
                    <a:pt x="3988" y="366"/>
                  </a:cubicBezTo>
                  <a:cubicBezTo>
                    <a:pt x="3269" y="325"/>
                    <a:pt x="2565" y="55"/>
                    <a:pt x="1876" y="7"/>
                  </a:cubicBezTo>
                  <a:cubicBezTo>
                    <a:pt x="1812" y="3"/>
                    <a:pt x="1747" y="0"/>
                    <a:pt x="16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6113200" y="1738100"/>
              <a:ext cx="209800" cy="385575"/>
            </a:xfrm>
            <a:custGeom>
              <a:avLst/>
              <a:gdLst/>
              <a:ahLst/>
              <a:cxnLst/>
              <a:rect l="l" t="t" r="r" b="b"/>
              <a:pathLst>
                <a:path w="8392" h="15423" extrusionOk="0">
                  <a:moveTo>
                    <a:pt x="4302" y="1"/>
                  </a:moveTo>
                  <a:cubicBezTo>
                    <a:pt x="4165" y="1"/>
                    <a:pt x="4026" y="31"/>
                    <a:pt x="3887" y="99"/>
                  </a:cubicBezTo>
                  <a:cubicBezTo>
                    <a:pt x="3206" y="429"/>
                    <a:pt x="3152" y="1282"/>
                    <a:pt x="2806" y="1878"/>
                  </a:cubicBezTo>
                  <a:cubicBezTo>
                    <a:pt x="2539" y="2339"/>
                    <a:pt x="2219" y="2692"/>
                    <a:pt x="1855" y="3073"/>
                  </a:cubicBezTo>
                  <a:cubicBezTo>
                    <a:pt x="1365" y="3586"/>
                    <a:pt x="944" y="4078"/>
                    <a:pt x="671" y="4750"/>
                  </a:cubicBezTo>
                  <a:cubicBezTo>
                    <a:pt x="398" y="5423"/>
                    <a:pt x="410" y="6172"/>
                    <a:pt x="711" y="6815"/>
                  </a:cubicBezTo>
                  <a:cubicBezTo>
                    <a:pt x="1009" y="7459"/>
                    <a:pt x="1639" y="7772"/>
                    <a:pt x="1836" y="8449"/>
                  </a:cubicBezTo>
                  <a:cubicBezTo>
                    <a:pt x="2077" y="9281"/>
                    <a:pt x="1471" y="9943"/>
                    <a:pt x="977" y="10566"/>
                  </a:cubicBezTo>
                  <a:cubicBezTo>
                    <a:pt x="726" y="10883"/>
                    <a:pt x="398" y="11198"/>
                    <a:pt x="263" y="11603"/>
                  </a:cubicBezTo>
                  <a:cubicBezTo>
                    <a:pt x="0" y="12386"/>
                    <a:pt x="102" y="13237"/>
                    <a:pt x="647" y="13905"/>
                  </a:cubicBezTo>
                  <a:cubicBezTo>
                    <a:pt x="1447" y="14886"/>
                    <a:pt x="2350" y="15422"/>
                    <a:pt x="3354" y="15422"/>
                  </a:cubicBezTo>
                  <a:cubicBezTo>
                    <a:pt x="3958" y="15422"/>
                    <a:pt x="4598" y="15228"/>
                    <a:pt x="5273" y="14820"/>
                  </a:cubicBezTo>
                  <a:cubicBezTo>
                    <a:pt x="6165" y="14282"/>
                    <a:pt x="6631" y="13296"/>
                    <a:pt x="6650" y="12254"/>
                  </a:cubicBezTo>
                  <a:cubicBezTo>
                    <a:pt x="6662" y="11610"/>
                    <a:pt x="6353" y="11026"/>
                    <a:pt x="6412" y="10351"/>
                  </a:cubicBezTo>
                  <a:cubicBezTo>
                    <a:pt x="6518" y="9149"/>
                    <a:pt x="7221" y="8115"/>
                    <a:pt x="7863" y="7108"/>
                  </a:cubicBezTo>
                  <a:cubicBezTo>
                    <a:pt x="8054" y="6810"/>
                    <a:pt x="8242" y="6534"/>
                    <a:pt x="8325" y="6192"/>
                  </a:cubicBezTo>
                  <a:cubicBezTo>
                    <a:pt x="8380" y="5964"/>
                    <a:pt x="8392" y="5742"/>
                    <a:pt x="8374" y="5510"/>
                  </a:cubicBezTo>
                  <a:cubicBezTo>
                    <a:pt x="8333" y="4961"/>
                    <a:pt x="8268" y="4423"/>
                    <a:pt x="7973" y="3946"/>
                  </a:cubicBezTo>
                  <a:cubicBezTo>
                    <a:pt x="7576" y="3298"/>
                    <a:pt x="6887" y="2834"/>
                    <a:pt x="6413" y="2271"/>
                  </a:cubicBezTo>
                  <a:cubicBezTo>
                    <a:pt x="5995" y="1773"/>
                    <a:pt x="5787" y="1151"/>
                    <a:pt x="5413" y="666"/>
                  </a:cubicBezTo>
                  <a:cubicBezTo>
                    <a:pt x="5131" y="299"/>
                    <a:pt x="4730" y="1"/>
                    <a:pt x="4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3"/>
            <p:cNvSpPr/>
            <p:nvPr/>
          </p:nvSpPr>
          <p:spPr>
            <a:xfrm>
              <a:off x="5985425" y="2075300"/>
              <a:ext cx="316550" cy="324025"/>
            </a:xfrm>
            <a:custGeom>
              <a:avLst/>
              <a:gdLst/>
              <a:ahLst/>
              <a:cxnLst/>
              <a:rect l="l" t="t" r="r" b="b"/>
              <a:pathLst>
                <a:path w="12662" h="12961" extrusionOk="0">
                  <a:moveTo>
                    <a:pt x="2361" y="1"/>
                  </a:moveTo>
                  <a:cubicBezTo>
                    <a:pt x="1725" y="1"/>
                    <a:pt x="1191" y="482"/>
                    <a:pt x="1127" y="1115"/>
                  </a:cubicBezTo>
                  <a:cubicBezTo>
                    <a:pt x="1" y="12363"/>
                    <a:pt x="5255" y="12961"/>
                    <a:pt x="6384" y="12961"/>
                  </a:cubicBezTo>
                  <a:cubicBezTo>
                    <a:pt x="6518" y="12961"/>
                    <a:pt x="6594" y="12952"/>
                    <a:pt x="6594" y="12952"/>
                  </a:cubicBezTo>
                  <a:cubicBezTo>
                    <a:pt x="12661" y="12792"/>
                    <a:pt x="12308" y="4223"/>
                    <a:pt x="11979" y="1113"/>
                  </a:cubicBezTo>
                  <a:cubicBezTo>
                    <a:pt x="11913" y="481"/>
                    <a:pt x="11381" y="2"/>
                    <a:pt x="10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3"/>
            <p:cNvSpPr/>
            <p:nvPr/>
          </p:nvSpPr>
          <p:spPr>
            <a:xfrm>
              <a:off x="4091475" y="1213900"/>
              <a:ext cx="1530125" cy="1006350"/>
            </a:xfrm>
            <a:custGeom>
              <a:avLst/>
              <a:gdLst/>
              <a:ahLst/>
              <a:cxnLst/>
              <a:rect l="l" t="t" r="r" b="b"/>
              <a:pathLst>
                <a:path w="61205" h="40254" extrusionOk="0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lnTo>
                    <a:pt x="0" y="40244"/>
                  </a:lnTo>
                  <a:cubicBezTo>
                    <a:pt x="0" y="40250"/>
                    <a:pt x="5" y="40253"/>
                    <a:pt x="11" y="40253"/>
                  </a:cubicBezTo>
                  <a:lnTo>
                    <a:pt x="61195" y="40253"/>
                  </a:lnTo>
                  <a:cubicBezTo>
                    <a:pt x="61201" y="40253"/>
                    <a:pt x="61205" y="40250"/>
                    <a:pt x="61205" y="40244"/>
                  </a:cubicBezTo>
                  <a:lnTo>
                    <a:pt x="61205" y="11"/>
                  </a:lnTo>
                  <a:cubicBezTo>
                    <a:pt x="61205" y="5"/>
                    <a:pt x="61201" y="0"/>
                    <a:pt x="61195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3"/>
            <p:cNvSpPr/>
            <p:nvPr/>
          </p:nvSpPr>
          <p:spPr>
            <a:xfrm>
              <a:off x="4091475" y="1213900"/>
              <a:ext cx="87275" cy="1006375"/>
            </a:xfrm>
            <a:custGeom>
              <a:avLst/>
              <a:gdLst/>
              <a:ahLst/>
              <a:cxnLst/>
              <a:rect l="l" t="t" r="r" b="b"/>
              <a:pathLst>
                <a:path w="3491" h="40255" extrusionOk="0">
                  <a:moveTo>
                    <a:pt x="616" y="0"/>
                  </a:moveTo>
                  <a:cubicBezTo>
                    <a:pt x="276" y="0"/>
                    <a:pt x="0" y="276"/>
                    <a:pt x="0" y="616"/>
                  </a:cubicBezTo>
                  <a:lnTo>
                    <a:pt x="0" y="39639"/>
                  </a:lnTo>
                  <a:cubicBezTo>
                    <a:pt x="0" y="39979"/>
                    <a:pt x="276" y="40254"/>
                    <a:pt x="616" y="40254"/>
                  </a:cubicBezTo>
                  <a:lnTo>
                    <a:pt x="3490" y="40254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3"/>
            <p:cNvSpPr/>
            <p:nvPr/>
          </p:nvSpPr>
          <p:spPr>
            <a:xfrm>
              <a:off x="4389975" y="2315075"/>
              <a:ext cx="797800" cy="74275"/>
            </a:xfrm>
            <a:custGeom>
              <a:avLst/>
              <a:gdLst/>
              <a:ahLst/>
              <a:cxnLst/>
              <a:rect l="l" t="t" r="r" b="b"/>
              <a:pathLst>
                <a:path w="31912" h="2971" extrusionOk="0">
                  <a:moveTo>
                    <a:pt x="0" y="0"/>
                  </a:moveTo>
                  <a:lnTo>
                    <a:pt x="0" y="2971"/>
                  </a:lnTo>
                  <a:lnTo>
                    <a:pt x="31912" y="2971"/>
                  </a:lnTo>
                  <a:lnTo>
                    <a:pt x="319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3"/>
            <p:cNvSpPr/>
            <p:nvPr/>
          </p:nvSpPr>
          <p:spPr>
            <a:xfrm>
              <a:off x="4704475" y="1972775"/>
              <a:ext cx="483300" cy="416575"/>
            </a:xfrm>
            <a:custGeom>
              <a:avLst/>
              <a:gdLst/>
              <a:ahLst/>
              <a:cxnLst/>
              <a:rect l="l" t="t" r="r" b="b"/>
              <a:pathLst>
                <a:path w="19332" h="16663" extrusionOk="0">
                  <a:moveTo>
                    <a:pt x="0" y="0"/>
                  </a:moveTo>
                  <a:lnTo>
                    <a:pt x="0" y="16663"/>
                  </a:lnTo>
                  <a:lnTo>
                    <a:pt x="19332" y="16663"/>
                  </a:lnTo>
                  <a:lnTo>
                    <a:pt x="19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3"/>
            <p:cNvSpPr/>
            <p:nvPr/>
          </p:nvSpPr>
          <p:spPr>
            <a:xfrm>
              <a:off x="3197125" y="2321600"/>
              <a:ext cx="1097075" cy="70150"/>
            </a:xfrm>
            <a:custGeom>
              <a:avLst/>
              <a:gdLst/>
              <a:ahLst/>
              <a:cxnLst/>
              <a:rect l="l" t="t" r="r" b="b"/>
              <a:pathLst>
                <a:path w="43883" h="2806" extrusionOk="0">
                  <a:moveTo>
                    <a:pt x="14" y="1"/>
                  </a:moveTo>
                  <a:cubicBezTo>
                    <a:pt x="7" y="1"/>
                    <a:pt x="1" y="7"/>
                    <a:pt x="1" y="14"/>
                  </a:cubicBezTo>
                  <a:lnTo>
                    <a:pt x="1" y="2806"/>
                  </a:lnTo>
                  <a:lnTo>
                    <a:pt x="43882" y="2806"/>
                  </a:lnTo>
                  <a:lnTo>
                    <a:pt x="43882" y="14"/>
                  </a:lnTo>
                  <a:cubicBezTo>
                    <a:pt x="43882" y="7"/>
                    <a:pt x="43877" y="1"/>
                    <a:pt x="4387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3"/>
            <p:cNvSpPr/>
            <p:nvPr/>
          </p:nvSpPr>
          <p:spPr>
            <a:xfrm>
              <a:off x="2478075" y="2016050"/>
              <a:ext cx="299825" cy="373300"/>
            </a:xfrm>
            <a:custGeom>
              <a:avLst/>
              <a:gdLst/>
              <a:ahLst/>
              <a:cxnLst/>
              <a:rect l="l" t="t" r="r" b="b"/>
              <a:pathLst>
                <a:path w="11993" h="14932" extrusionOk="0">
                  <a:moveTo>
                    <a:pt x="909" y="1"/>
                  </a:moveTo>
                  <a:cubicBezTo>
                    <a:pt x="403" y="1"/>
                    <a:pt x="1" y="428"/>
                    <a:pt x="33" y="934"/>
                  </a:cubicBezTo>
                  <a:lnTo>
                    <a:pt x="833" y="14105"/>
                  </a:lnTo>
                  <a:cubicBezTo>
                    <a:pt x="861" y="14570"/>
                    <a:pt x="1245" y="14932"/>
                    <a:pt x="1710" y="14932"/>
                  </a:cubicBezTo>
                  <a:lnTo>
                    <a:pt x="10283" y="14932"/>
                  </a:lnTo>
                  <a:cubicBezTo>
                    <a:pt x="10749" y="14932"/>
                    <a:pt x="11133" y="14570"/>
                    <a:pt x="11161" y="14105"/>
                  </a:cubicBezTo>
                  <a:lnTo>
                    <a:pt x="11962" y="934"/>
                  </a:lnTo>
                  <a:cubicBezTo>
                    <a:pt x="11992" y="427"/>
                    <a:pt x="11590" y="1"/>
                    <a:pt x="110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3"/>
            <p:cNvSpPr/>
            <p:nvPr/>
          </p:nvSpPr>
          <p:spPr>
            <a:xfrm>
              <a:off x="2352075" y="2067650"/>
              <a:ext cx="187600" cy="272125"/>
            </a:xfrm>
            <a:custGeom>
              <a:avLst/>
              <a:gdLst/>
              <a:ahLst/>
              <a:cxnLst/>
              <a:rect l="l" t="t" r="r" b="b"/>
              <a:pathLst>
                <a:path w="7504" h="10885" extrusionOk="0">
                  <a:moveTo>
                    <a:pt x="3350" y="0"/>
                  </a:moveTo>
                  <a:cubicBezTo>
                    <a:pt x="3200" y="0"/>
                    <a:pt x="3050" y="12"/>
                    <a:pt x="2898" y="36"/>
                  </a:cubicBezTo>
                  <a:cubicBezTo>
                    <a:pt x="2197" y="147"/>
                    <a:pt x="1215" y="593"/>
                    <a:pt x="512" y="2084"/>
                  </a:cubicBezTo>
                  <a:cubicBezTo>
                    <a:pt x="1" y="3167"/>
                    <a:pt x="10" y="4362"/>
                    <a:pt x="541" y="5540"/>
                  </a:cubicBezTo>
                  <a:cubicBezTo>
                    <a:pt x="1796" y="8328"/>
                    <a:pt x="5702" y="10493"/>
                    <a:pt x="7044" y="10884"/>
                  </a:cubicBezTo>
                  <a:lnTo>
                    <a:pt x="7504" y="9308"/>
                  </a:lnTo>
                  <a:cubicBezTo>
                    <a:pt x="6312" y="8961"/>
                    <a:pt x="3012" y="7030"/>
                    <a:pt x="2039" y="4866"/>
                  </a:cubicBezTo>
                  <a:cubicBezTo>
                    <a:pt x="1701" y="4119"/>
                    <a:pt x="1688" y="3438"/>
                    <a:pt x="1996" y="2785"/>
                  </a:cubicBezTo>
                  <a:cubicBezTo>
                    <a:pt x="2476" y="1768"/>
                    <a:pt x="2986" y="1685"/>
                    <a:pt x="3154" y="1658"/>
                  </a:cubicBezTo>
                  <a:cubicBezTo>
                    <a:pt x="3215" y="1648"/>
                    <a:pt x="3278" y="1644"/>
                    <a:pt x="3342" y="1644"/>
                  </a:cubicBezTo>
                  <a:cubicBezTo>
                    <a:pt x="4273" y="1644"/>
                    <a:pt x="5436" y="2627"/>
                    <a:pt x="5789" y="2999"/>
                  </a:cubicBezTo>
                  <a:lnTo>
                    <a:pt x="6982" y="1870"/>
                  </a:lnTo>
                  <a:cubicBezTo>
                    <a:pt x="6789" y="1667"/>
                    <a:pt x="5166" y="0"/>
                    <a:pt x="33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Hình chữ nhật 2"/>
          <p:cNvSpPr/>
          <p:nvPr/>
        </p:nvSpPr>
        <p:spPr>
          <a:xfrm>
            <a:off x="513165" y="166499"/>
            <a:ext cx="18121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800" b="1" smtClean="0">
                <a:solidFill>
                  <a:srgbClr val="1E2128"/>
                </a:solidFill>
                <a:latin typeface="Amatic SC" panose="020B0604020202020204" charset="-79"/>
                <a:cs typeface="Amatic SC" panose="020B0604020202020204" charset="-79"/>
              </a:rPr>
              <a:t>WHY?</a:t>
            </a:r>
            <a:endParaRPr lang="en-US" sz="4800">
              <a:latin typeface="Amatic SC" panose="020B0604020202020204" charset="-79"/>
              <a:cs typeface="Amatic SC" panose="020B0604020202020204" charset="-79"/>
            </a:endParaRPr>
          </a:p>
        </p:txBody>
      </p:sp>
      <p:sp>
        <p:nvSpPr>
          <p:cNvPr id="4" name="Tiêu đề 3"/>
          <p:cNvSpPr>
            <a:spLocks noGrp="1"/>
          </p:cNvSpPr>
          <p:nvPr>
            <p:ph type="ctrTitle"/>
          </p:nvPr>
        </p:nvSpPr>
        <p:spPr>
          <a:xfrm>
            <a:off x="3940206" y="3386862"/>
            <a:ext cx="2175453" cy="630900"/>
          </a:xfrm>
        </p:spPr>
        <p:txBody>
          <a:bodyPr/>
          <a:lstStyle/>
          <a:p>
            <a:r>
              <a:rPr lang="en-US" sz="2000" b="1" smtClean="0"/>
              <a:t>Large number of students</a:t>
            </a:r>
            <a:endParaRPr lang="en-US" sz="2000" b="1"/>
          </a:p>
        </p:txBody>
      </p:sp>
      <p:sp>
        <p:nvSpPr>
          <p:cNvPr id="5" name="Tiêu đề 4"/>
          <p:cNvSpPr>
            <a:spLocks noGrp="1"/>
          </p:cNvSpPr>
          <p:nvPr>
            <p:ph type="title" idx="2"/>
          </p:nvPr>
        </p:nvSpPr>
        <p:spPr>
          <a:xfrm>
            <a:off x="694209" y="2839687"/>
            <a:ext cx="1640502" cy="490842"/>
          </a:xfrm>
        </p:spPr>
        <p:txBody>
          <a:bodyPr/>
          <a:lstStyle/>
          <a:p>
            <a:r>
              <a:rPr lang="en-US" sz="2000" b="1" smtClean="0"/>
              <a:t>Lots of universities</a:t>
            </a:r>
            <a:endParaRPr lang="en-US" sz="2000" b="1"/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65" y="1066399"/>
            <a:ext cx="2951018" cy="1800690"/>
          </a:xfrm>
          <a:prstGeom prst="rect">
            <a:avLst/>
          </a:prstGeom>
        </p:spPr>
      </p:pic>
      <p:pic>
        <p:nvPicPr>
          <p:cNvPr id="7" name="Hình ảnh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15" y="1154116"/>
            <a:ext cx="3463687" cy="2232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4"/>
          <p:cNvGrpSpPr/>
          <p:nvPr/>
        </p:nvGrpSpPr>
        <p:grpSpPr>
          <a:xfrm>
            <a:off x="5335450" y="305675"/>
            <a:ext cx="3442075" cy="4472582"/>
            <a:chOff x="5335450" y="305675"/>
            <a:chExt cx="3442075" cy="4435325"/>
          </a:xfrm>
        </p:grpSpPr>
        <p:sp>
          <p:nvSpPr>
            <p:cNvPr id="415" name="Google Shape;415;p24"/>
            <p:cNvSpPr/>
            <p:nvPr/>
          </p:nvSpPr>
          <p:spPr>
            <a:xfrm>
              <a:off x="5422625" y="366700"/>
              <a:ext cx="3354900" cy="43743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5335450" y="305675"/>
              <a:ext cx="226800" cy="2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7" name="Google Shape;417;p24"/>
          <p:cNvSpPr/>
          <p:nvPr/>
        </p:nvSpPr>
        <p:spPr>
          <a:xfrm>
            <a:off x="5561250" y="365250"/>
            <a:ext cx="3216300" cy="44130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1055000" y="365250"/>
            <a:ext cx="3355775" cy="4413000"/>
            <a:chOff x="1055000" y="365250"/>
            <a:chExt cx="3355775" cy="4413000"/>
          </a:xfrm>
        </p:grpSpPr>
        <p:sp>
          <p:nvSpPr>
            <p:cNvPr id="419" name="Google Shape;419;p24"/>
            <p:cNvSpPr/>
            <p:nvPr/>
          </p:nvSpPr>
          <p:spPr>
            <a:xfrm>
              <a:off x="1055000" y="512400"/>
              <a:ext cx="3216300" cy="4228500"/>
            </a:xfrm>
            <a:prstGeom prst="rect">
              <a:avLst/>
            </a:prstGeom>
            <a:solidFill>
              <a:srgbClr val="E4CE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1194475" y="365250"/>
              <a:ext cx="3216300" cy="4413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24"/>
          <p:cNvSpPr txBox="1">
            <a:spLocks noGrp="1"/>
          </p:cNvSpPr>
          <p:nvPr>
            <p:ph type="ctrTitle"/>
          </p:nvPr>
        </p:nvSpPr>
        <p:spPr>
          <a:xfrm>
            <a:off x="1686475" y="445306"/>
            <a:ext cx="2232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>
                <a:solidFill>
                  <a:srgbClr val="1E2128"/>
                </a:solidFill>
              </a:rPr>
              <a:t>tuyensinhso</a:t>
            </a:r>
            <a:endParaRPr b="1">
              <a:solidFill>
                <a:srgbClr val="1E2128"/>
              </a:solidFill>
            </a:endParaRPr>
          </a:p>
        </p:txBody>
      </p:sp>
      <p:sp>
        <p:nvSpPr>
          <p:cNvPr id="424" name="Google Shape;424;p24"/>
          <p:cNvSpPr txBox="1">
            <a:spLocks noGrp="1"/>
          </p:cNvSpPr>
          <p:nvPr>
            <p:ph type="ctrTitle" idx="3"/>
          </p:nvPr>
        </p:nvSpPr>
        <p:spPr>
          <a:xfrm>
            <a:off x="6172198" y="445306"/>
            <a:ext cx="21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smtClean="0">
                <a:solidFill>
                  <a:schemeClr val="lt1"/>
                </a:solidFill>
              </a:rPr>
              <a:t>edu2review</a:t>
            </a:r>
            <a:endParaRPr sz="2800" b="1">
              <a:solidFill>
                <a:schemeClr val="lt1"/>
              </a:solidFill>
            </a:endParaRPr>
          </a:p>
        </p:txBody>
      </p:sp>
      <p:grpSp>
        <p:nvGrpSpPr>
          <p:cNvPr id="425" name="Google Shape;425;p24"/>
          <p:cNvGrpSpPr/>
          <p:nvPr/>
        </p:nvGrpSpPr>
        <p:grpSpPr>
          <a:xfrm>
            <a:off x="161193" y="1948653"/>
            <a:ext cx="1177225" cy="2869647"/>
            <a:chOff x="61643" y="2052828"/>
            <a:chExt cx="1177225" cy="2869647"/>
          </a:xfrm>
        </p:grpSpPr>
        <p:sp>
          <p:nvSpPr>
            <p:cNvPr id="426" name="Google Shape;426;p24"/>
            <p:cNvSpPr/>
            <p:nvPr/>
          </p:nvSpPr>
          <p:spPr>
            <a:xfrm>
              <a:off x="174184" y="47676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7" name="Google Shape;427;p24"/>
            <p:cNvGrpSpPr/>
            <p:nvPr/>
          </p:nvGrpSpPr>
          <p:grpSpPr>
            <a:xfrm>
              <a:off x="61643" y="2052828"/>
              <a:ext cx="1177225" cy="2792247"/>
              <a:chOff x="473524" y="427721"/>
              <a:chExt cx="2155300" cy="5066679"/>
            </a:xfrm>
          </p:grpSpPr>
          <p:sp>
            <p:nvSpPr>
              <p:cNvPr id="428" name="Google Shape;428;p24"/>
              <p:cNvSpPr/>
              <p:nvPr/>
            </p:nvSpPr>
            <p:spPr>
              <a:xfrm>
                <a:off x="973601" y="4460174"/>
                <a:ext cx="97332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38933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33720" y="41369"/>
                    </a:lnTo>
                    <a:lnTo>
                      <a:pt x="389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4"/>
              <p:cNvSpPr/>
              <p:nvPr/>
            </p:nvSpPr>
            <p:spPr>
              <a:xfrm>
                <a:off x="473524" y="427721"/>
                <a:ext cx="2155300" cy="4033024"/>
              </a:xfrm>
              <a:custGeom>
                <a:avLst/>
                <a:gdLst/>
                <a:ahLst/>
                <a:cxnLst/>
                <a:rect l="l" t="t" r="r" b="b"/>
                <a:pathLst>
                  <a:path w="86212" h="161321" extrusionOk="0">
                    <a:moveTo>
                      <a:pt x="53450" y="1"/>
                    </a:moveTo>
                    <a:cubicBezTo>
                      <a:pt x="49957" y="1"/>
                      <a:pt x="43802" y="107090"/>
                      <a:pt x="43802" y="107090"/>
                    </a:cubicBezTo>
                    <a:cubicBezTo>
                      <a:pt x="43802" y="107090"/>
                      <a:pt x="44233" y="22617"/>
                      <a:pt x="40367" y="21573"/>
                    </a:cubicBezTo>
                    <a:cubicBezTo>
                      <a:pt x="40350" y="21569"/>
                      <a:pt x="40334" y="21567"/>
                      <a:pt x="40317" y="21567"/>
                    </a:cubicBezTo>
                    <a:cubicBezTo>
                      <a:pt x="36542" y="21567"/>
                      <a:pt x="41104" y="139078"/>
                      <a:pt x="40367" y="140117"/>
                    </a:cubicBezTo>
                    <a:cubicBezTo>
                      <a:pt x="40362" y="140125"/>
                      <a:pt x="40356" y="140129"/>
                      <a:pt x="40350" y="140129"/>
                    </a:cubicBezTo>
                    <a:cubicBezTo>
                      <a:pt x="39586" y="140129"/>
                      <a:pt x="36827" y="71635"/>
                      <a:pt x="34065" y="71635"/>
                    </a:cubicBezTo>
                    <a:cubicBezTo>
                      <a:pt x="31286" y="71635"/>
                      <a:pt x="33371" y="123778"/>
                      <a:pt x="33371" y="123778"/>
                    </a:cubicBezTo>
                    <a:cubicBezTo>
                      <a:pt x="33371" y="123778"/>
                      <a:pt x="20857" y="29917"/>
                      <a:pt x="16685" y="29569"/>
                    </a:cubicBezTo>
                    <a:cubicBezTo>
                      <a:pt x="16674" y="29568"/>
                      <a:pt x="16663" y="29567"/>
                      <a:pt x="16653" y="29567"/>
                    </a:cubicBezTo>
                    <a:cubicBezTo>
                      <a:pt x="12623" y="29567"/>
                      <a:pt x="24427" y="93555"/>
                      <a:pt x="24341" y="93555"/>
                    </a:cubicBezTo>
                    <a:cubicBezTo>
                      <a:pt x="24340" y="93555"/>
                      <a:pt x="24338" y="93548"/>
                      <a:pt x="24334" y="93533"/>
                    </a:cubicBezTo>
                    <a:cubicBezTo>
                      <a:pt x="23988" y="92143"/>
                      <a:pt x="10080" y="39654"/>
                      <a:pt x="6952" y="39654"/>
                    </a:cubicBezTo>
                    <a:cubicBezTo>
                      <a:pt x="3823" y="39654"/>
                      <a:pt x="29547" y="141507"/>
                      <a:pt x="29547" y="141507"/>
                    </a:cubicBezTo>
                    <a:cubicBezTo>
                      <a:pt x="29547" y="141507"/>
                      <a:pt x="8607" y="59109"/>
                      <a:pt x="4249" y="59109"/>
                    </a:cubicBezTo>
                    <a:cubicBezTo>
                      <a:pt x="4222" y="59109"/>
                      <a:pt x="4195" y="59112"/>
                      <a:pt x="4169" y="59119"/>
                    </a:cubicBezTo>
                    <a:cubicBezTo>
                      <a:pt x="1905" y="59685"/>
                      <a:pt x="7630" y="83812"/>
                      <a:pt x="13339" y="105753"/>
                    </a:cubicBezTo>
                    <a:lnTo>
                      <a:pt x="13339" y="105753"/>
                    </a:lnTo>
                    <a:cubicBezTo>
                      <a:pt x="9002" y="91885"/>
                      <a:pt x="4043" y="79231"/>
                      <a:pt x="390" y="79231"/>
                    </a:cubicBezTo>
                    <a:cubicBezTo>
                      <a:pt x="258" y="79231"/>
                      <a:pt x="128" y="79248"/>
                      <a:pt x="0" y="79281"/>
                    </a:cubicBezTo>
                    <a:lnTo>
                      <a:pt x="22598" y="161321"/>
                    </a:lnTo>
                    <a:lnTo>
                      <a:pt x="52838" y="161321"/>
                    </a:lnTo>
                    <a:cubicBezTo>
                      <a:pt x="52838" y="161321"/>
                      <a:pt x="86211" y="41041"/>
                      <a:pt x="79955" y="37220"/>
                    </a:cubicBezTo>
                    <a:lnTo>
                      <a:pt x="79955" y="37220"/>
                    </a:lnTo>
                    <a:lnTo>
                      <a:pt x="50059" y="157497"/>
                    </a:lnTo>
                    <a:cubicBezTo>
                      <a:pt x="50059" y="157497"/>
                      <a:pt x="66744" y="52165"/>
                      <a:pt x="65354" y="48341"/>
                    </a:cubicBezTo>
                    <a:cubicBezTo>
                      <a:pt x="65325" y="48260"/>
                      <a:pt x="65289" y="48221"/>
                      <a:pt x="65246" y="48221"/>
                    </a:cubicBezTo>
                    <a:cubicBezTo>
                      <a:pt x="63294" y="48221"/>
                      <a:pt x="47971" y="132817"/>
                      <a:pt x="47971" y="132817"/>
                    </a:cubicBezTo>
                    <a:cubicBezTo>
                      <a:pt x="47971" y="132817"/>
                      <a:pt x="57010" y="1760"/>
                      <a:pt x="53533" y="21"/>
                    </a:cubicBezTo>
                    <a:cubicBezTo>
                      <a:pt x="53505" y="8"/>
                      <a:pt x="53478" y="1"/>
                      <a:pt x="534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4"/>
              <p:cNvSpPr/>
              <p:nvPr/>
            </p:nvSpPr>
            <p:spPr>
              <a:xfrm>
                <a:off x="975825" y="4460176"/>
                <a:ext cx="656175" cy="1034224"/>
              </a:xfrm>
              <a:custGeom>
                <a:avLst/>
                <a:gdLst/>
                <a:ahLst/>
                <a:cxnLst/>
                <a:rect l="l" t="t" r="r" b="b"/>
                <a:pathLst>
                  <a:path w="26247" h="41369" extrusionOk="0">
                    <a:moveTo>
                      <a:pt x="0" y="1"/>
                    </a:moveTo>
                    <a:lnTo>
                      <a:pt x="3824" y="41369"/>
                    </a:lnTo>
                    <a:lnTo>
                      <a:pt x="26246" y="41369"/>
                    </a:lnTo>
                    <a:lnTo>
                      <a:pt x="35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1" name="Google Shape;431;p24"/>
          <p:cNvGrpSpPr/>
          <p:nvPr/>
        </p:nvGrpSpPr>
        <p:grpSpPr>
          <a:xfrm>
            <a:off x="4431926" y="2250841"/>
            <a:ext cx="1291803" cy="2656580"/>
            <a:chOff x="4754848" y="2188495"/>
            <a:chExt cx="1291803" cy="2656580"/>
          </a:xfrm>
        </p:grpSpPr>
        <p:sp>
          <p:nvSpPr>
            <p:cNvPr id="432" name="Google Shape;432;p24"/>
            <p:cNvSpPr/>
            <p:nvPr/>
          </p:nvSpPr>
          <p:spPr>
            <a:xfrm>
              <a:off x="4778975" y="4690275"/>
              <a:ext cx="776400" cy="154800"/>
            </a:xfrm>
            <a:prstGeom prst="ellipse">
              <a:avLst/>
            </a:prstGeom>
            <a:solidFill>
              <a:srgbClr val="000000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3" name="Google Shape;433;p24"/>
            <p:cNvGrpSpPr/>
            <p:nvPr/>
          </p:nvGrpSpPr>
          <p:grpSpPr>
            <a:xfrm>
              <a:off x="4754848" y="2188495"/>
              <a:ext cx="1291803" cy="2589757"/>
              <a:chOff x="4309600" y="1213175"/>
              <a:chExt cx="2126425" cy="4262975"/>
            </a:xfrm>
          </p:grpSpPr>
          <p:sp>
            <p:nvSpPr>
              <p:cNvPr id="434" name="Google Shape;434;p24"/>
              <p:cNvSpPr/>
              <p:nvPr/>
            </p:nvSpPr>
            <p:spPr>
              <a:xfrm>
                <a:off x="4872300" y="1410575"/>
                <a:ext cx="918425" cy="3846200"/>
              </a:xfrm>
              <a:custGeom>
                <a:avLst/>
                <a:gdLst/>
                <a:ahLst/>
                <a:cxnLst/>
                <a:rect l="l" t="t" r="r" b="b"/>
                <a:pathLst>
                  <a:path w="36737" h="153848" extrusionOk="0">
                    <a:moveTo>
                      <a:pt x="36720" y="0"/>
                    </a:moveTo>
                    <a:cubicBezTo>
                      <a:pt x="36704" y="0"/>
                      <a:pt x="36633" y="120"/>
                      <a:pt x="36513" y="360"/>
                    </a:cubicBezTo>
                    <a:lnTo>
                      <a:pt x="35975" y="1449"/>
                    </a:lnTo>
                    <a:cubicBezTo>
                      <a:pt x="35491" y="2484"/>
                      <a:pt x="34830" y="3893"/>
                      <a:pt x="33997" y="5671"/>
                    </a:cubicBezTo>
                    <a:cubicBezTo>
                      <a:pt x="32304" y="9351"/>
                      <a:pt x="29860" y="14675"/>
                      <a:pt x="26958" y="21313"/>
                    </a:cubicBezTo>
                    <a:cubicBezTo>
                      <a:pt x="21207" y="34588"/>
                      <a:pt x="13310" y="53067"/>
                      <a:pt x="7495" y="74446"/>
                    </a:cubicBezTo>
                    <a:cubicBezTo>
                      <a:pt x="4585" y="85125"/>
                      <a:pt x="2597" y="95517"/>
                      <a:pt x="1462" y="105043"/>
                    </a:cubicBezTo>
                    <a:cubicBezTo>
                      <a:pt x="336" y="114569"/>
                      <a:pt x="1" y="123219"/>
                      <a:pt x="75" y="130469"/>
                    </a:cubicBezTo>
                    <a:cubicBezTo>
                      <a:pt x="134" y="137721"/>
                      <a:pt x="605" y="143576"/>
                      <a:pt x="1007" y="147607"/>
                    </a:cubicBezTo>
                    <a:cubicBezTo>
                      <a:pt x="1207" y="149625"/>
                      <a:pt x="1404" y="151185"/>
                      <a:pt x="1556" y="152242"/>
                    </a:cubicBezTo>
                    <a:cubicBezTo>
                      <a:pt x="1628" y="152724"/>
                      <a:pt x="1686" y="153118"/>
                      <a:pt x="1734" y="153440"/>
                    </a:cubicBezTo>
                    <a:cubicBezTo>
                      <a:pt x="1779" y="153712"/>
                      <a:pt x="1809" y="153847"/>
                      <a:pt x="1825" y="153847"/>
                    </a:cubicBezTo>
                    <a:cubicBezTo>
                      <a:pt x="1841" y="153845"/>
                      <a:pt x="1841" y="153704"/>
                      <a:pt x="1825" y="153429"/>
                    </a:cubicBezTo>
                    <a:cubicBezTo>
                      <a:pt x="1803" y="153105"/>
                      <a:pt x="1771" y="152708"/>
                      <a:pt x="1737" y="152221"/>
                    </a:cubicBezTo>
                    <a:cubicBezTo>
                      <a:pt x="1641" y="151081"/>
                      <a:pt x="1516" y="149534"/>
                      <a:pt x="1353" y="147577"/>
                    </a:cubicBezTo>
                    <a:cubicBezTo>
                      <a:pt x="1060" y="143544"/>
                      <a:pt x="688" y="137697"/>
                      <a:pt x="709" y="130466"/>
                    </a:cubicBezTo>
                    <a:cubicBezTo>
                      <a:pt x="722" y="122000"/>
                      <a:pt x="1247" y="113541"/>
                      <a:pt x="2282" y="105141"/>
                    </a:cubicBezTo>
                    <a:cubicBezTo>
                      <a:pt x="3457" y="95661"/>
                      <a:pt x="5459" y="85322"/>
                      <a:pt x="8361" y="74678"/>
                    </a:cubicBezTo>
                    <a:cubicBezTo>
                      <a:pt x="14154" y="53379"/>
                      <a:pt x="21942" y="34894"/>
                      <a:pt x="27541" y="21563"/>
                    </a:cubicBezTo>
                    <a:cubicBezTo>
                      <a:pt x="30376" y="14968"/>
                      <a:pt x="32682" y="9606"/>
                      <a:pt x="34314" y="5812"/>
                    </a:cubicBezTo>
                    <a:cubicBezTo>
                      <a:pt x="35083" y="4002"/>
                      <a:pt x="35693" y="2572"/>
                      <a:pt x="36140" y="1521"/>
                    </a:cubicBezTo>
                    <a:lnTo>
                      <a:pt x="36596" y="397"/>
                    </a:lnTo>
                    <a:cubicBezTo>
                      <a:pt x="36691" y="141"/>
                      <a:pt x="36737" y="6"/>
                      <a:pt x="36721" y="0"/>
                    </a:cubicBezTo>
                    <a:cubicBezTo>
                      <a:pt x="36720" y="0"/>
                      <a:pt x="36720" y="0"/>
                      <a:pt x="36720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4"/>
              <p:cNvSpPr/>
              <p:nvPr/>
            </p:nvSpPr>
            <p:spPr>
              <a:xfrm>
                <a:off x="5035650" y="1213175"/>
                <a:ext cx="1003875" cy="1442850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4"/>
              <p:cNvSpPr/>
              <p:nvPr/>
            </p:nvSpPr>
            <p:spPr>
              <a:xfrm>
                <a:off x="5025425" y="3041600"/>
                <a:ext cx="612175" cy="2141225"/>
              </a:xfrm>
              <a:custGeom>
                <a:avLst/>
                <a:gdLst/>
                <a:ahLst/>
                <a:cxnLst/>
                <a:rect l="l" t="t" r="r" b="b"/>
                <a:pathLst>
                  <a:path w="24487" h="85649" extrusionOk="0">
                    <a:moveTo>
                      <a:pt x="24462" y="0"/>
                    </a:moveTo>
                    <a:cubicBezTo>
                      <a:pt x="24422" y="0"/>
                      <a:pt x="24198" y="229"/>
                      <a:pt x="23808" y="664"/>
                    </a:cubicBezTo>
                    <a:lnTo>
                      <a:pt x="22059" y="2685"/>
                    </a:lnTo>
                    <a:cubicBezTo>
                      <a:pt x="21127" y="3742"/>
                      <a:pt x="20251" y="4850"/>
                      <a:pt x="19434" y="5997"/>
                    </a:cubicBezTo>
                    <a:cubicBezTo>
                      <a:pt x="18467" y="7334"/>
                      <a:pt x="17293" y="8809"/>
                      <a:pt x="16212" y="10582"/>
                    </a:cubicBezTo>
                    <a:cubicBezTo>
                      <a:pt x="15648" y="11460"/>
                      <a:pt x="15059" y="12374"/>
                      <a:pt x="14447" y="13324"/>
                    </a:cubicBezTo>
                    <a:cubicBezTo>
                      <a:pt x="13840" y="14283"/>
                      <a:pt x="13300" y="15334"/>
                      <a:pt x="12690" y="16394"/>
                    </a:cubicBezTo>
                    <a:cubicBezTo>
                      <a:pt x="11439" y="18497"/>
                      <a:pt x="10344" y="20869"/>
                      <a:pt x="9141" y="23340"/>
                    </a:cubicBezTo>
                    <a:cubicBezTo>
                      <a:pt x="6894" y="28356"/>
                      <a:pt x="4783" y="34038"/>
                      <a:pt x="3174" y="40180"/>
                    </a:cubicBezTo>
                    <a:cubicBezTo>
                      <a:pt x="1630" y="46341"/>
                      <a:pt x="752" y="52339"/>
                      <a:pt x="312" y="57818"/>
                    </a:cubicBezTo>
                    <a:cubicBezTo>
                      <a:pt x="179" y="60563"/>
                      <a:pt x="1" y="63172"/>
                      <a:pt x="86" y="65616"/>
                    </a:cubicBezTo>
                    <a:cubicBezTo>
                      <a:pt x="113" y="66839"/>
                      <a:pt x="81" y="68021"/>
                      <a:pt x="153" y="69152"/>
                    </a:cubicBezTo>
                    <a:cubicBezTo>
                      <a:pt x="233" y="70281"/>
                      <a:pt x="310" y="71365"/>
                      <a:pt x="382" y="72406"/>
                    </a:cubicBezTo>
                    <a:cubicBezTo>
                      <a:pt x="477" y="74482"/>
                      <a:pt x="800" y="76338"/>
                      <a:pt x="1005" y="77973"/>
                    </a:cubicBezTo>
                    <a:cubicBezTo>
                      <a:pt x="1170" y="79373"/>
                      <a:pt x="1407" y="80766"/>
                      <a:pt x="1715" y="82142"/>
                    </a:cubicBezTo>
                    <a:cubicBezTo>
                      <a:pt x="1942" y="83194"/>
                      <a:pt x="2128" y="84056"/>
                      <a:pt x="2277" y="84751"/>
                    </a:cubicBezTo>
                    <a:cubicBezTo>
                      <a:pt x="2414" y="85342"/>
                      <a:pt x="2502" y="85648"/>
                      <a:pt x="2532" y="85648"/>
                    </a:cubicBezTo>
                    <a:cubicBezTo>
                      <a:pt x="2532" y="85648"/>
                      <a:pt x="2533" y="85648"/>
                      <a:pt x="2533" y="85648"/>
                    </a:cubicBezTo>
                    <a:cubicBezTo>
                      <a:pt x="2562" y="85643"/>
                      <a:pt x="2535" y="85321"/>
                      <a:pt x="2456" y="84717"/>
                    </a:cubicBezTo>
                    <a:cubicBezTo>
                      <a:pt x="2349" y="84014"/>
                      <a:pt x="2219" y="83143"/>
                      <a:pt x="2059" y="82081"/>
                    </a:cubicBezTo>
                    <a:cubicBezTo>
                      <a:pt x="1862" y="80944"/>
                      <a:pt x="1644" y="79546"/>
                      <a:pt x="1502" y="77911"/>
                    </a:cubicBezTo>
                    <a:cubicBezTo>
                      <a:pt x="1345" y="76277"/>
                      <a:pt x="1068" y="74429"/>
                      <a:pt x="1015" y="72363"/>
                    </a:cubicBezTo>
                    <a:cubicBezTo>
                      <a:pt x="959" y="71327"/>
                      <a:pt x="903" y="70249"/>
                      <a:pt x="845" y="69128"/>
                    </a:cubicBezTo>
                    <a:cubicBezTo>
                      <a:pt x="792" y="68002"/>
                      <a:pt x="840" y="66831"/>
                      <a:pt x="832" y="65616"/>
                    </a:cubicBezTo>
                    <a:cubicBezTo>
                      <a:pt x="778" y="63191"/>
                      <a:pt x="983" y="60603"/>
                      <a:pt x="1138" y="57882"/>
                    </a:cubicBezTo>
                    <a:cubicBezTo>
                      <a:pt x="1620" y="52451"/>
                      <a:pt x="2514" y="46511"/>
                      <a:pt x="4045" y="40403"/>
                    </a:cubicBezTo>
                    <a:cubicBezTo>
                      <a:pt x="5637" y="34315"/>
                      <a:pt x="7709" y="28673"/>
                      <a:pt x="9894" y="23681"/>
                    </a:cubicBezTo>
                    <a:cubicBezTo>
                      <a:pt x="11068" y="21221"/>
                      <a:pt x="12131" y="18854"/>
                      <a:pt x="13342" y="16751"/>
                    </a:cubicBezTo>
                    <a:cubicBezTo>
                      <a:pt x="13933" y="15694"/>
                      <a:pt x="14455" y="14642"/>
                      <a:pt x="15043" y="13681"/>
                    </a:cubicBezTo>
                    <a:cubicBezTo>
                      <a:pt x="15635" y="12725"/>
                      <a:pt x="16202" y="11807"/>
                      <a:pt x="16745" y="10925"/>
                    </a:cubicBezTo>
                    <a:cubicBezTo>
                      <a:pt x="17788" y="9141"/>
                      <a:pt x="18917" y="7651"/>
                      <a:pt x="19841" y="6295"/>
                    </a:cubicBezTo>
                    <a:cubicBezTo>
                      <a:pt x="20752" y="4927"/>
                      <a:pt x="21614" y="3806"/>
                      <a:pt x="22333" y="2903"/>
                    </a:cubicBezTo>
                    <a:lnTo>
                      <a:pt x="23947" y="782"/>
                    </a:lnTo>
                    <a:cubicBezTo>
                      <a:pt x="24309" y="289"/>
                      <a:pt x="24487" y="23"/>
                      <a:pt x="24466" y="1"/>
                    </a:cubicBezTo>
                    <a:cubicBezTo>
                      <a:pt x="24465" y="1"/>
                      <a:pt x="24463" y="0"/>
                      <a:pt x="24462" y="0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4"/>
              <p:cNvSpPr/>
              <p:nvPr/>
            </p:nvSpPr>
            <p:spPr>
              <a:xfrm>
                <a:off x="4893600" y="2112375"/>
                <a:ext cx="1542425" cy="2884425"/>
              </a:xfrm>
              <a:custGeom>
                <a:avLst/>
                <a:gdLst/>
                <a:ahLst/>
                <a:cxnLst/>
                <a:rect l="l" t="t" r="r" b="b"/>
                <a:pathLst>
                  <a:path w="61697" h="115377" extrusionOk="0">
                    <a:moveTo>
                      <a:pt x="61675" y="1"/>
                    </a:moveTo>
                    <a:cubicBezTo>
                      <a:pt x="61608" y="1"/>
                      <a:pt x="61168" y="197"/>
                      <a:pt x="60387" y="573"/>
                    </a:cubicBezTo>
                    <a:cubicBezTo>
                      <a:pt x="59561" y="994"/>
                      <a:pt x="58302" y="1542"/>
                      <a:pt x="56769" y="2413"/>
                    </a:cubicBezTo>
                    <a:cubicBezTo>
                      <a:pt x="53656" y="4064"/>
                      <a:pt x="49271" y="6702"/>
                      <a:pt x="44197" y="10456"/>
                    </a:cubicBezTo>
                    <a:cubicBezTo>
                      <a:pt x="34058" y="17873"/>
                      <a:pt x="21353" y="30496"/>
                      <a:pt x="12418" y="47671"/>
                    </a:cubicBezTo>
                    <a:cubicBezTo>
                      <a:pt x="3470" y="64852"/>
                      <a:pt x="424" y="82501"/>
                      <a:pt x="163" y="95059"/>
                    </a:cubicBezTo>
                    <a:cubicBezTo>
                      <a:pt x="1" y="101369"/>
                      <a:pt x="355" y="106473"/>
                      <a:pt x="789" y="109971"/>
                    </a:cubicBezTo>
                    <a:cubicBezTo>
                      <a:pt x="957" y="111726"/>
                      <a:pt x="1228" y="113070"/>
                      <a:pt x="1359" y="113989"/>
                    </a:cubicBezTo>
                    <a:cubicBezTo>
                      <a:pt x="1507" y="114897"/>
                      <a:pt x="1600" y="115376"/>
                      <a:pt x="1632" y="115376"/>
                    </a:cubicBezTo>
                    <a:cubicBezTo>
                      <a:pt x="1632" y="115376"/>
                      <a:pt x="1633" y="115376"/>
                      <a:pt x="1633" y="115376"/>
                    </a:cubicBezTo>
                    <a:cubicBezTo>
                      <a:pt x="1662" y="115371"/>
                      <a:pt x="1628" y="114886"/>
                      <a:pt x="1537" y="113962"/>
                    </a:cubicBezTo>
                    <a:cubicBezTo>
                      <a:pt x="1465" y="113041"/>
                      <a:pt x="1249" y="111691"/>
                      <a:pt x="1135" y="109937"/>
                    </a:cubicBezTo>
                    <a:cubicBezTo>
                      <a:pt x="810" y="106441"/>
                      <a:pt x="555" y="101353"/>
                      <a:pt x="797" y="95083"/>
                    </a:cubicBezTo>
                    <a:cubicBezTo>
                      <a:pt x="1217" y="82597"/>
                      <a:pt x="4343" y="65120"/>
                      <a:pt x="13212" y="48086"/>
                    </a:cubicBezTo>
                    <a:cubicBezTo>
                      <a:pt x="22075" y="31055"/>
                      <a:pt x="34596" y="18470"/>
                      <a:pt x="44580" y="10962"/>
                    </a:cubicBezTo>
                    <a:cubicBezTo>
                      <a:pt x="49575" y="7165"/>
                      <a:pt x="53890" y="4458"/>
                      <a:pt x="56942" y="2716"/>
                    </a:cubicBezTo>
                    <a:cubicBezTo>
                      <a:pt x="58443" y="1803"/>
                      <a:pt x="59671" y="1204"/>
                      <a:pt x="60469" y="736"/>
                    </a:cubicBezTo>
                    <a:cubicBezTo>
                      <a:pt x="61279" y="283"/>
                      <a:pt x="61697" y="30"/>
                      <a:pt x="61683" y="3"/>
                    </a:cubicBezTo>
                    <a:cubicBezTo>
                      <a:pt x="61682" y="1"/>
                      <a:pt x="61679" y="1"/>
                      <a:pt x="61675" y="1"/>
                    </a:cubicBezTo>
                    <a:close/>
                  </a:path>
                </a:pathLst>
              </a:custGeom>
              <a:solidFill>
                <a:srgbClr val="DEB3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4"/>
              <p:cNvSpPr/>
              <p:nvPr/>
            </p:nvSpPr>
            <p:spPr>
              <a:xfrm>
                <a:off x="4309600" y="3618500"/>
                <a:ext cx="1147600" cy="1857650"/>
              </a:xfrm>
              <a:custGeom>
                <a:avLst/>
                <a:gdLst/>
                <a:ahLst/>
                <a:cxnLst/>
                <a:rect l="l" t="t" r="r" b="b"/>
                <a:pathLst>
                  <a:path w="45904" h="74306" extrusionOk="0">
                    <a:moveTo>
                      <a:pt x="11952" y="1"/>
                    </a:moveTo>
                    <a:lnTo>
                      <a:pt x="11952" y="1"/>
                    </a:lnTo>
                    <a:cubicBezTo>
                      <a:pt x="12378" y="1124"/>
                      <a:pt x="12514" y="3989"/>
                      <a:pt x="12522" y="7048"/>
                    </a:cubicBezTo>
                    <a:cubicBezTo>
                      <a:pt x="12535" y="12224"/>
                      <a:pt x="11470" y="17344"/>
                      <a:pt x="9471" y="22115"/>
                    </a:cubicBezTo>
                    <a:cubicBezTo>
                      <a:pt x="1" y="44694"/>
                      <a:pt x="17211" y="74306"/>
                      <a:pt x="17211" y="74306"/>
                    </a:cubicBezTo>
                    <a:lnTo>
                      <a:pt x="35927" y="74306"/>
                    </a:lnTo>
                    <a:cubicBezTo>
                      <a:pt x="45903" y="56888"/>
                      <a:pt x="35177" y="36361"/>
                      <a:pt x="31460" y="29596"/>
                    </a:cubicBezTo>
                    <a:cubicBezTo>
                      <a:pt x="27740" y="22831"/>
                      <a:pt x="38603" y="17453"/>
                      <a:pt x="38603" y="17453"/>
                    </a:cubicBezTo>
                    <a:lnTo>
                      <a:pt x="1195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4"/>
              <p:cNvSpPr/>
              <p:nvPr/>
            </p:nvSpPr>
            <p:spPr>
              <a:xfrm rot="1101497">
                <a:off x="5485592" y="2346022"/>
                <a:ext cx="711731" cy="1022957"/>
              </a:xfrm>
              <a:custGeom>
                <a:avLst/>
                <a:gdLst/>
                <a:ahLst/>
                <a:cxnLst/>
                <a:rect l="l" t="t" r="r" b="b"/>
                <a:pathLst>
                  <a:path w="40155" h="57714" extrusionOk="0">
                    <a:moveTo>
                      <a:pt x="26553" y="1"/>
                    </a:moveTo>
                    <a:cubicBezTo>
                      <a:pt x="24747" y="1"/>
                      <a:pt x="22940" y="539"/>
                      <a:pt x="21486" y="1616"/>
                    </a:cubicBezTo>
                    <a:cubicBezTo>
                      <a:pt x="18608" y="3746"/>
                      <a:pt x="17333" y="7816"/>
                      <a:pt x="18488" y="11208"/>
                    </a:cubicBezTo>
                    <a:cubicBezTo>
                      <a:pt x="15269" y="11690"/>
                      <a:pt x="12399" y="14033"/>
                      <a:pt x="11281" y="17092"/>
                    </a:cubicBezTo>
                    <a:cubicBezTo>
                      <a:pt x="10165" y="20149"/>
                      <a:pt x="10850" y="23791"/>
                      <a:pt x="13001" y="26235"/>
                    </a:cubicBezTo>
                    <a:cubicBezTo>
                      <a:pt x="12446" y="25973"/>
                      <a:pt x="11861" y="25853"/>
                      <a:pt x="11275" y="25853"/>
                    </a:cubicBezTo>
                    <a:cubicBezTo>
                      <a:pt x="9019" y="25853"/>
                      <a:pt x="6735" y="27623"/>
                      <a:pt x="5975" y="29858"/>
                    </a:cubicBezTo>
                    <a:cubicBezTo>
                      <a:pt x="5014" y="32675"/>
                      <a:pt x="5908" y="35809"/>
                      <a:pt x="7325" y="38423"/>
                    </a:cubicBezTo>
                    <a:cubicBezTo>
                      <a:pt x="7251" y="38421"/>
                      <a:pt x="7177" y="38419"/>
                      <a:pt x="7103" y="38419"/>
                    </a:cubicBezTo>
                    <a:cubicBezTo>
                      <a:pt x="4234" y="38419"/>
                      <a:pt x="1478" y="40521"/>
                      <a:pt x="748" y="43301"/>
                    </a:cubicBezTo>
                    <a:cubicBezTo>
                      <a:pt x="0" y="46155"/>
                      <a:pt x="1465" y="49430"/>
                      <a:pt x="4087" y="50777"/>
                    </a:cubicBezTo>
                    <a:cubicBezTo>
                      <a:pt x="3392" y="52002"/>
                      <a:pt x="3595" y="53668"/>
                      <a:pt x="4558" y="54693"/>
                    </a:cubicBezTo>
                    <a:cubicBezTo>
                      <a:pt x="5186" y="55362"/>
                      <a:pt x="6105" y="55723"/>
                      <a:pt x="7018" y="55723"/>
                    </a:cubicBezTo>
                    <a:cubicBezTo>
                      <a:pt x="7508" y="55723"/>
                      <a:pt x="7996" y="55620"/>
                      <a:pt x="8438" y="55404"/>
                    </a:cubicBezTo>
                    <a:lnTo>
                      <a:pt x="8438" y="55404"/>
                    </a:lnTo>
                    <a:lnTo>
                      <a:pt x="8312" y="56427"/>
                    </a:lnTo>
                    <a:cubicBezTo>
                      <a:pt x="9447" y="57286"/>
                      <a:pt x="10866" y="57713"/>
                      <a:pt x="12287" y="57713"/>
                    </a:cubicBezTo>
                    <a:cubicBezTo>
                      <a:pt x="13763" y="57713"/>
                      <a:pt x="15240" y="57251"/>
                      <a:pt x="16398" y="56331"/>
                    </a:cubicBezTo>
                    <a:cubicBezTo>
                      <a:pt x="18669" y="54523"/>
                      <a:pt x="19500" y="51123"/>
                      <a:pt x="18315" y="48471"/>
                    </a:cubicBezTo>
                    <a:lnTo>
                      <a:pt x="18315" y="48471"/>
                    </a:lnTo>
                    <a:cubicBezTo>
                      <a:pt x="18805" y="48625"/>
                      <a:pt x="19313" y="48699"/>
                      <a:pt x="19822" y="48699"/>
                    </a:cubicBezTo>
                    <a:cubicBezTo>
                      <a:pt x="21787" y="48699"/>
                      <a:pt x="23761" y="47609"/>
                      <a:pt x="24691" y="45865"/>
                    </a:cubicBezTo>
                    <a:cubicBezTo>
                      <a:pt x="25863" y="43666"/>
                      <a:pt x="25245" y="40673"/>
                      <a:pt x="23299" y="39118"/>
                    </a:cubicBezTo>
                    <a:lnTo>
                      <a:pt x="23299" y="39118"/>
                    </a:lnTo>
                    <a:cubicBezTo>
                      <a:pt x="23800" y="39213"/>
                      <a:pt x="24307" y="39260"/>
                      <a:pt x="24814" y="39260"/>
                    </a:cubicBezTo>
                    <a:cubicBezTo>
                      <a:pt x="27854" y="39260"/>
                      <a:pt x="30889" y="37606"/>
                      <a:pt x="32436" y="34973"/>
                    </a:cubicBezTo>
                    <a:cubicBezTo>
                      <a:pt x="34239" y="31901"/>
                      <a:pt x="33890" y="27710"/>
                      <a:pt x="31603" y="24976"/>
                    </a:cubicBezTo>
                    <a:cubicBezTo>
                      <a:pt x="34662" y="24723"/>
                      <a:pt x="37474" y="22537"/>
                      <a:pt x="38475" y="19637"/>
                    </a:cubicBezTo>
                    <a:cubicBezTo>
                      <a:pt x="39478" y="16738"/>
                      <a:pt x="38616" y="13282"/>
                      <a:pt x="36369" y="11192"/>
                    </a:cubicBezTo>
                    <a:cubicBezTo>
                      <a:pt x="38951" y="9965"/>
                      <a:pt x="40155" y="6464"/>
                      <a:pt x="38874" y="3908"/>
                    </a:cubicBezTo>
                    <a:cubicBezTo>
                      <a:pt x="37961" y="2088"/>
                      <a:pt x="35915" y="991"/>
                      <a:pt x="33898" y="991"/>
                    </a:cubicBezTo>
                    <a:cubicBezTo>
                      <a:pt x="33080" y="991"/>
                      <a:pt x="32267" y="1171"/>
                      <a:pt x="31537" y="1557"/>
                    </a:cubicBezTo>
                    <a:cubicBezTo>
                      <a:pt x="30098" y="519"/>
                      <a:pt x="28326" y="1"/>
                      <a:pt x="265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Hình ảnh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9" y="1022518"/>
            <a:ext cx="3207691" cy="3362445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50" y="1007651"/>
            <a:ext cx="3210284" cy="3392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"/>
          <p:cNvSpPr/>
          <p:nvPr/>
        </p:nvSpPr>
        <p:spPr>
          <a:xfrm>
            <a:off x="545200" y="4618775"/>
            <a:ext cx="1825500" cy="262200"/>
          </a:xfrm>
          <a:prstGeom prst="ellipse">
            <a:avLst/>
          </a:prstGeom>
          <a:solidFill>
            <a:srgbClr val="E4CE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5"/>
          <p:cNvSpPr txBox="1">
            <a:spLocks noGrp="1"/>
          </p:cNvSpPr>
          <p:nvPr>
            <p:ph type="ctrTitle" idx="6"/>
          </p:nvPr>
        </p:nvSpPr>
        <p:spPr>
          <a:xfrm>
            <a:off x="4341775" y="719999"/>
            <a:ext cx="3402916" cy="87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smtClean="0"/>
              <a:t>W</a:t>
            </a:r>
            <a:r>
              <a:rPr lang="en" sz="4400" b="1" smtClean="0"/>
              <a:t>ho?</a:t>
            </a:r>
            <a:endParaRPr sz="4400" b="1"/>
          </a:p>
        </p:txBody>
      </p:sp>
      <p:sp>
        <p:nvSpPr>
          <p:cNvPr id="446" name="Google Shape;446;p25"/>
          <p:cNvSpPr txBox="1">
            <a:spLocks noGrp="1"/>
          </p:cNvSpPr>
          <p:nvPr>
            <p:ph type="subTitle" idx="1"/>
          </p:nvPr>
        </p:nvSpPr>
        <p:spPr>
          <a:xfrm>
            <a:off x="2771039" y="3139667"/>
            <a:ext cx="1520700" cy="10100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Managing general information of all users, updating accounts.</a:t>
            </a:r>
            <a:endParaRPr sz="1100"/>
          </a:p>
        </p:txBody>
      </p:sp>
      <p:sp>
        <p:nvSpPr>
          <p:cNvPr id="447" name="Google Shape;447;p25"/>
          <p:cNvSpPr/>
          <p:nvPr/>
        </p:nvSpPr>
        <p:spPr>
          <a:xfrm>
            <a:off x="1350850" y="2868075"/>
            <a:ext cx="214200" cy="187500"/>
          </a:xfrm>
          <a:prstGeom prst="ellipse">
            <a:avLst/>
          </a:prstGeom>
          <a:solidFill>
            <a:srgbClr val="B07D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5"/>
          <p:cNvSpPr txBox="1">
            <a:spLocks noGrp="1"/>
          </p:cNvSpPr>
          <p:nvPr>
            <p:ph type="ctrTitle"/>
          </p:nvPr>
        </p:nvSpPr>
        <p:spPr>
          <a:xfrm>
            <a:off x="2584157" y="2668336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admin</a:t>
            </a:r>
            <a:endParaRPr b="1"/>
          </a:p>
        </p:txBody>
      </p:sp>
      <p:sp>
        <p:nvSpPr>
          <p:cNvPr id="449" name="Google Shape;449;p25"/>
          <p:cNvSpPr txBox="1">
            <a:spLocks noGrp="1"/>
          </p:cNvSpPr>
          <p:nvPr>
            <p:ph type="subTitle" idx="2"/>
          </p:nvPr>
        </p:nvSpPr>
        <p:spPr>
          <a:xfrm>
            <a:off x="6969508" y="3154420"/>
            <a:ext cx="1520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Provides admission information about the school, an overview of the school, and provides information about the school's programs and career information.</a:t>
            </a:r>
            <a:endParaRPr/>
          </a:p>
        </p:txBody>
      </p:sp>
      <p:grpSp>
        <p:nvGrpSpPr>
          <p:cNvPr id="450" name="Google Shape;450;p25"/>
          <p:cNvGrpSpPr/>
          <p:nvPr/>
        </p:nvGrpSpPr>
        <p:grpSpPr>
          <a:xfrm rot="-1389160">
            <a:off x="3873909" y="1989380"/>
            <a:ext cx="449199" cy="474679"/>
            <a:chOff x="5737500" y="2084200"/>
            <a:chExt cx="596075" cy="684500"/>
          </a:xfrm>
        </p:grpSpPr>
        <p:sp>
          <p:nvSpPr>
            <p:cNvPr id="451" name="Google Shape;451;p25"/>
            <p:cNvSpPr/>
            <p:nvPr/>
          </p:nvSpPr>
          <p:spPr>
            <a:xfrm>
              <a:off x="5737500" y="2084200"/>
              <a:ext cx="596075" cy="684500"/>
            </a:xfrm>
            <a:custGeom>
              <a:avLst/>
              <a:gdLst/>
              <a:ahLst/>
              <a:cxnLst/>
              <a:rect l="l" t="t" r="r" b="b"/>
              <a:pathLst>
                <a:path w="23843" h="27380" extrusionOk="0">
                  <a:moveTo>
                    <a:pt x="10038" y="1"/>
                  </a:moveTo>
                  <a:lnTo>
                    <a:pt x="0" y="20295"/>
                  </a:lnTo>
                  <a:lnTo>
                    <a:pt x="10534" y="27379"/>
                  </a:lnTo>
                  <a:lnTo>
                    <a:pt x="23327" y="1959"/>
                  </a:lnTo>
                  <a:cubicBezTo>
                    <a:pt x="23842" y="934"/>
                    <a:pt x="23715" y="560"/>
                    <a:pt x="23255" y="560"/>
                  </a:cubicBezTo>
                  <a:cubicBezTo>
                    <a:pt x="22015" y="560"/>
                    <a:pt x="18361" y="3272"/>
                    <a:pt x="18361" y="3272"/>
                  </a:cubicBezTo>
                  <a:lnTo>
                    <a:pt x="10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5986100" y="2105000"/>
              <a:ext cx="325100" cy="640525"/>
            </a:xfrm>
            <a:custGeom>
              <a:avLst/>
              <a:gdLst/>
              <a:ahLst/>
              <a:cxnLst/>
              <a:rect l="l" t="t" r="r" b="b"/>
              <a:pathLst>
                <a:path w="13004" h="25621" extrusionOk="0">
                  <a:moveTo>
                    <a:pt x="12947" y="0"/>
                  </a:moveTo>
                  <a:cubicBezTo>
                    <a:pt x="12878" y="0"/>
                    <a:pt x="9954" y="5700"/>
                    <a:pt x="6401" y="12757"/>
                  </a:cubicBezTo>
                  <a:cubicBezTo>
                    <a:pt x="2842" y="19834"/>
                    <a:pt x="1" y="25591"/>
                    <a:pt x="56" y="25620"/>
                  </a:cubicBezTo>
                  <a:cubicBezTo>
                    <a:pt x="56" y="25620"/>
                    <a:pt x="56" y="25620"/>
                    <a:pt x="56" y="25620"/>
                  </a:cubicBezTo>
                  <a:cubicBezTo>
                    <a:pt x="125" y="25620"/>
                    <a:pt x="3054" y="19917"/>
                    <a:pt x="6605" y="12859"/>
                  </a:cubicBezTo>
                  <a:cubicBezTo>
                    <a:pt x="10165" y="5786"/>
                    <a:pt x="13003" y="27"/>
                    <a:pt x="12948" y="0"/>
                  </a:cubicBezTo>
                  <a:cubicBezTo>
                    <a:pt x="12948" y="0"/>
                    <a:pt x="12948" y="0"/>
                    <a:pt x="1294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6211050" y="2145575"/>
              <a:ext cx="10725" cy="64500"/>
            </a:xfrm>
            <a:custGeom>
              <a:avLst/>
              <a:gdLst/>
              <a:ahLst/>
              <a:cxnLst/>
              <a:rect l="l" t="t" r="r" b="b"/>
              <a:pathLst>
                <a:path w="429" h="2580" extrusionOk="0">
                  <a:moveTo>
                    <a:pt x="362" y="0"/>
                  </a:moveTo>
                  <a:cubicBezTo>
                    <a:pt x="300" y="0"/>
                    <a:pt x="137" y="561"/>
                    <a:pt x="69" y="1274"/>
                  </a:cubicBezTo>
                  <a:cubicBezTo>
                    <a:pt x="0" y="1993"/>
                    <a:pt x="58" y="2580"/>
                    <a:pt x="122" y="2580"/>
                  </a:cubicBezTo>
                  <a:cubicBezTo>
                    <a:pt x="122" y="2580"/>
                    <a:pt x="122" y="2580"/>
                    <a:pt x="122" y="2580"/>
                  </a:cubicBezTo>
                  <a:cubicBezTo>
                    <a:pt x="186" y="2580"/>
                    <a:pt x="229" y="2003"/>
                    <a:pt x="295" y="1296"/>
                  </a:cubicBezTo>
                  <a:cubicBezTo>
                    <a:pt x="362" y="588"/>
                    <a:pt x="428" y="14"/>
                    <a:pt x="364" y="1"/>
                  </a:cubicBezTo>
                  <a:cubicBezTo>
                    <a:pt x="363" y="0"/>
                    <a:pt x="362" y="0"/>
                    <a:pt x="362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186875" y="2163300"/>
              <a:ext cx="14550" cy="64525"/>
            </a:xfrm>
            <a:custGeom>
              <a:avLst/>
              <a:gdLst/>
              <a:ahLst/>
              <a:cxnLst/>
              <a:rect l="l" t="t" r="r" b="b"/>
              <a:pathLst>
                <a:path w="582" h="2581" extrusionOk="0">
                  <a:moveTo>
                    <a:pt x="516" y="1"/>
                  </a:moveTo>
                  <a:cubicBezTo>
                    <a:pt x="453" y="1"/>
                    <a:pt x="227" y="546"/>
                    <a:pt x="115" y="1259"/>
                  </a:cubicBezTo>
                  <a:cubicBezTo>
                    <a:pt x="0" y="1984"/>
                    <a:pt x="60" y="2581"/>
                    <a:pt x="120" y="2581"/>
                  </a:cubicBezTo>
                  <a:cubicBezTo>
                    <a:pt x="184" y="2581"/>
                    <a:pt x="233" y="2000"/>
                    <a:pt x="339" y="1294"/>
                  </a:cubicBezTo>
                  <a:cubicBezTo>
                    <a:pt x="448" y="589"/>
                    <a:pt x="581" y="21"/>
                    <a:pt x="519" y="1"/>
                  </a:cubicBezTo>
                  <a:cubicBezTo>
                    <a:pt x="518" y="1"/>
                    <a:pt x="517" y="1"/>
                    <a:pt x="516" y="1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5916175" y="2559825"/>
              <a:ext cx="158725" cy="151975"/>
            </a:xfrm>
            <a:custGeom>
              <a:avLst/>
              <a:gdLst/>
              <a:ahLst/>
              <a:cxnLst/>
              <a:rect l="l" t="t" r="r" b="b"/>
              <a:pathLst>
                <a:path w="6349" h="6079" extrusionOk="0">
                  <a:moveTo>
                    <a:pt x="5773" y="1"/>
                  </a:moveTo>
                  <a:cubicBezTo>
                    <a:pt x="5553" y="1"/>
                    <a:pt x="5276" y="26"/>
                    <a:pt x="4962" y="95"/>
                  </a:cubicBezTo>
                  <a:cubicBezTo>
                    <a:pt x="4113" y="272"/>
                    <a:pt x="3006" y="869"/>
                    <a:pt x="2150" y="1880"/>
                  </a:cubicBezTo>
                  <a:cubicBezTo>
                    <a:pt x="1292" y="2889"/>
                    <a:pt x="806" y="3992"/>
                    <a:pt x="482" y="4775"/>
                  </a:cubicBezTo>
                  <a:cubicBezTo>
                    <a:pt x="163" y="5566"/>
                    <a:pt x="1" y="6068"/>
                    <a:pt x="30" y="6079"/>
                  </a:cubicBezTo>
                  <a:cubicBezTo>
                    <a:pt x="30" y="6079"/>
                    <a:pt x="31" y="6079"/>
                    <a:pt x="31" y="6079"/>
                  </a:cubicBezTo>
                  <a:cubicBezTo>
                    <a:pt x="67" y="6079"/>
                    <a:pt x="281" y="5598"/>
                    <a:pt x="629" y="4839"/>
                  </a:cubicBezTo>
                  <a:cubicBezTo>
                    <a:pt x="990" y="4076"/>
                    <a:pt x="1491" y="3000"/>
                    <a:pt x="2321" y="2027"/>
                  </a:cubicBezTo>
                  <a:cubicBezTo>
                    <a:pt x="3152" y="1055"/>
                    <a:pt x="4195" y="461"/>
                    <a:pt x="5000" y="250"/>
                  </a:cubicBezTo>
                  <a:cubicBezTo>
                    <a:pt x="5809" y="29"/>
                    <a:pt x="6346" y="119"/>
                    <a:pt x="6346" y="73"/>
                  </a:cubicBezTo>
                  <a:cubicBezTo>
                    <a:pt x="6348" y="62"/>
                    <a:pt x="6220" y="31"/>
                    <a:pt x="5978" y="9"/>
                  </a:cubicBezTo>
                  <a:cubicBezTo>
                    <a:pt x="5917" y="3"/>
                    <a:pt x="5848" y="1"/>
                    <a:pt x="57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6232500" y="2137200"/>
              <a:ext cx="31300" cy="64825"/>
            </a:xfrm>
            <a:custGeom>
              <a:avLst/>
              <a:gdLst/>
              <a:ahLst/>
              <a:cxnLst/>
              <a:rect l="l" t="t" r="r" b="b"/>
              <a:pathLst>
                <a:path w="1252" h="2593" extrusionOk="0">
                  <a:moveTo>
                    <a:pt x="416" y="0"/>
                  </a:moveTo>
                  <a:cubicBezTo>
                    <a:pt x="352" y="0"/>
                    <a:pt x="1" y="653"/>
                    <a:pt x="255" y="1464"/>
                  </a:cubicBezTo>
                  <a:cubicBezTo>
                    <a:pt x="486" y="2243"/>
                    <a:pt x="1093" y="2592"/>
                    <a:pt x="1196" y="2592"/>
                  </a:cubicBezTo>
                  <a:cubicBezTo>
                    <a:pt x="1205" y="2592"/>
                    <a:pt x="1210" y="2590"/>
                    <a:pt x="1211" y="2584"/>
                  </a:cubicBezTo>
                  <a:cubicBezTo>
                    <a:pt x="1251" y="2533"/>
                    <a:pt x="690" y="2152"/>
                    <a:pt x="473" y="1398"/>
                  </a:cubicBezTo>
                  <a:cubicBezTo>
                    <a:pt x="233" y="651"/>
                    <a:pt x="484" y="23"/>
                    <a:pt x="422" y="3"/>
                  </a:cubicBezTo>
                  <a:cubicBezTo>
                    <a:pt x="420" y="1"/>
                    <a:pt x="418" y="0"/>
                    <a:pt x="416" y="0"/>
                  </a:cubicBezTo>
                  <a:close/>
                </a:path>
              </a:pathLst>
            </a:custGeom>
            <a:solidFill>
              <a:srgbClr val="495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6087075" y="2353150"/>
              <a:ext cx="65500" cy="128350"/>
            </a:xfrm>
            <a:custGeom>
              <a:avLst/>
              <a:gdLst/>
              <a:ahLst/>
              <a:cxnLst/>
              <a:rect l="l" t="t" r="r" b="b"/>
              <a:pathLst>
                <a:path w="2620" h="5134" extrusionOk="0">
                  <a:moveTo>
                    <a:pt x="2562" y="0"/>
                  </a:moveTo>
                  <a:cubicBezTo>
                    <a:pt x="2493" y="0"/>
                    <a:pt x="1892" y="1117"/>
                    <a:pt x="1209" y="2516"/>
                  </a:cubicBezTo>
                  <a:cubicBezTo>
                    <a:pt x="515" y="3935"/>
                    <a:pt x="0" y="5106"/>
                    <a:pt x="56" y="5133"/>
                  </a:cubicBezTo>
                  <a:cubicBezTo>
                    <a:pt x="56" y="5133"/>
                    <a:pt x="57" y="5133"/>
                    <a:pt x="58" y="5133"/>
                  </a:cubicBezTo>
                  <a:cubicBezTo>
                    <a:pt x="128" y="5133"/>
                    <a:pt x="730" y="4015"/>
                    <a:pt x="1413" y="2616"/>
                  </a:cubicBezTo>
                  <a:cubicBezTo>
                    <a:pt x="2105" y="1199"/>
                    <a:pt x="2619" y="28"/>
                    <a:pt x="2564" y="1"/>
                  </a:cubicBezTo>
                  <a:cubicBezTo>
                    <a:pt x="2563" y="1"/>
                    <a:pt x="2562" y="0"/>
                    <a:pt x="25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25"/>
          <p:cNvSpPr txBox="1">
            <a:spLocks noGrp="1"/>
          </p:cNvSpPr>
          <p:nvPr>
            <p:ph type="ctrTitle" idx="3"/>
          </p:nvPr>
        </p:nvSpPr>
        <p:spPr>
          <a:xfrm>
            <a:off x="6846367" y="2656002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user</a:t>
            </a:r>
            <a:endParaRPr b="1"/>
          </a:p>
        </p:txBody>
      </p:sp>
      <p:grpSp>
        <p:nvGrpSpPr>
          <p:cNvPr id="459" name="Google Shape;459;p25"/>
          <p:cNvGrpSpPr/>
          <p:nvPr/>
        </p:nvGrpSpPr>
        <p:grpSpPr>
          <a:xfrm>
            <a:off x="511226" y="756020"/>
            <a:ext cx="3793001" cy="4048179"/>
            <a:chOff x="1201350" y="238125"/>
            <a:chExt cx="5033175" cy="5837317"/>
          </a:xfrm>
        </p:grpSpPr>
        <p:sp>
          <p:nvSpPr>
            <p:cNvPr id="460" name="Google Shape;460;p25"/>
            <p:cNvSpPr/>
            <p:nvPr/>
          </p:nvSpPr>
          <p:spPr>
            <a:xfrm>
              <a:off x="1732900" y="238125"/>
              <a:ext cx="1318225" cy="1584675"/>
            </a:xfrm>
            <a:custGeom>
              <a:avLst/>
              <a:gdLst/>
              <a:ahLst/>
              <a:cxnLst/>
              <a:rect l="l" t="t" r="r" b="b"/>
              <a:pathLst>
                <a:path w="52729" h="63387" extrusionOk="0">
                  <a:moveTo>
                    <a:pt x="15014" y="0"/>
                  </a:moveTo>
                  <a:cubicBezTo>
                    <a:pt x="14943" y="0"/>
                    <a:pt x="14871" y="1"/>
                    <a:pt x="14800" y="2"/>
                  </a:cubicBezTo>
                  <a:cubicBezTo>
                    <a:pt x="9923" y="82"/>
                    <a:pt x="5345" y="3143"/>
                    <a:pt x="2897" y="7361"/>
                  </a:cubicBezTo>
                  <a:cubicBezTo>
                    <a:pt x="448" y="11579"/>
                    <a:pt x="0" y="16784"/>
                    <a:pt x="1105" y="21535"/>
                  </a:cubicBezTo>
                  <a:cubicBezTo>
                    <a:pt x="2207" y="26285"/>
                    <a:pt x="4766" y="30608"/>
                    <a:pt x="7938" y="34314"/>
                  </a:cubicBezTo>
                  <a:lnTo>
                    <a:pt x="7605" y="33533"/>
                  </a:lnTo>
                  <a:lnTo>
                    <a:pt x="7605" y="33533"/>
                  </a:lnTo>
                  <a:cubicBezTo>
                    <a:pt x="11001" y="37549"/>
                    <a:pt x="12813" y="42621"/>
                    <a:pt x="14868" y="47461"/>
                  </a:cubicBezTo>
                  <a:cubicBezTo>
                    <a:pt x="16924" y="52300"/>
                    <a:pt x="19450" y="57212"/>
                    <a:pt x="23735" y="60257"/>
                  </a:cubicBezTo>
                  <a:cubicBezTo>
                    <a:pt x="26785" y="62425"/>
                    <a:pt x="30444" y="63386"/>
                    <a:pt x="34179" y="63386"/>
                  </a:cubicBezTo>
                  <a:cubicBezTo>
                    <a:pt x="38176" y="63386"/>
                    <a:pt x="42261" y="62286"/>
                    <a:pt x="45784" y="60384"/>
                  </a:cubicBezTo>
                  <a:cubicBezTo>
                    <a:pt x="47594" y="59406"/>
                    <a:pt x="49326" y="58215"/>
                    <a:pt x="50617" y="56614"/>
                  </a:cubicBezTo>
                  <a:cubicBezTo>
                    <a:pt x="51910" y="55014"/>
                    <a:pt x="52728" y="52959"/>
                    <a:pt x="52535" y="50912"/>
                  </a:cubicBezTo>
                  <a:cubicBezTo>
                    <a:pt x="52342" y="48847"/>
                    <a:pt x="51149" y="46979"/>
                    <a:pt x="49634" y="45564"/>
                  </a:cubicBezTo>
                  <a:cubicBezTo>
                    <a:pt x="48120" y="44147"/>
                    <a:pt x="46290" y="43123"/>
                    <a:pt x="44480" y="42111"/>
                  </a:cubicBezTo>
                  <a:cubicBezTo>
                    <a:pt x="46179" y="41328"/>
                    <a:pt x="47463" y="39701"/>
                    <a:pt x="47829" y="37869"/>
                  </a:cubicBezTo>
                  <a:cubicBezTo>
                    <a:pt x="48197" y="36035"/>
                    <a:pt x="47638" y="34039"/>
                    <a:pt x="46372" y="32661"/>
                  </a:cubicBezTo>
                  <a:cubicBezTo>
                    <a:pt x="44618" y="30754"/>
                    <a:pt x="41881" y="30202"/>
                    <a:pt x="39362" y="29588"/>
                  </a:cubicBezTo>
                  <a:cubicBezTo>
                    <a:pt x="36842" y="28971"/>
                    <a:pt x="34114" y="27991"/>
                    <a:pt x="32906" y="25698"/>
                  </a:cubicBezTo>
                  <a:cubicBezTo>
                    <a:pt x="32030" y="24030"/>
                    <a:pt x="32167" y="22009"/>
                    <a:pt x="32606" y="20177"/>
                  </a:cubicBezTo>
                  <a:cubicBezTo>
                    <a:pt x="33048" y="18346"/>
                    <a:pt x="33768" y="16578"/>
                    <a:pt x="34001" y="14708"/>
                  </a:cubicBezTo>
                  <a:cubicBezTo>
                    <a:pt x="34445" y="11167"/>
                    <a:pt x="32979" y="7443"/>
                    <a:pt x="30242" y="5152"/>
                  </a:cubicBezTo>
                  <a:cubicBezTo>
                    <a:pt x="28146" y="3402"/>
                    <a:pt x="25480" y="2519"/>
                    <a:pt x="22883" y="1677"/>
                  </a:cubicBezTo>
                  <a:cubicBezTo>
                    <a:pt x="20321" y="843"/>
                    <a:pt x="17704" y="0"/>
                    <a:pt x="15014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2332750" y="2023375"/>
              <a:ext cx="3591175" cy="1617250"/>
            </a:xfrm>
            <a:custGeom>
              <a:avLst/>
              <a:gdLst/>
              <a:ahLst/>
              <a:cxnLst/>
              <a:rect l="l" t="t" r="r" b="b"/>
              <a:pathLst>
                <a:path w="143647" h="64690" extrusionOk="0">
                  <a:moveTo>
                    <a:pt x="143646" y="1"/>
                  </a:moveTo>
                  <a:lnTo>
                    <a:pt x="81480" y="7082"/>
                  </a:lnTo>
                  <a:lnTo>
                    <a:pt x="1" y="64689"/>
                  </a:lnTo>
                  <a:lnTo>
                    <a:pt x="81653" y="27264"/>
                  </a:lnTo>
                  <a:lnTo>
                    <a:pt x="143646" y="26292"/>
                  </a:lnTo>
                  <a:lnTo>
                    <a:pt x="1436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1795450" y="338325"/>
              <a:ext cx="774575" cy="978475"/>
            </a:xfrm>
            <a:custGeom>
              <a:avLst/>
              <a:gdLst/>
              <a:ahLst/>
              <a:cxnLst/>
              <a:rect l="l" t="t" r="r" b="b"/>
              <a:pathLst>
                <a:path w="30983" h="39139" extrusionOk="0">
                  <a:moveTo>
                    <a:pt x="16140" y="1"/>
                  </a:moveTo>
                  <a:cubicBezTo>
                    <a:pt x="8341" y="1"/>
                    <a:pt x="8024" y="3668"/>
                    <a:pt x="8024" y="3668"/>
                  </a:cubicBezTo>
                  <a:lnTo>
                    <a:pt x="8108" y="9833"/>
                  </a:lnTo>
                  <a:cubicBezTo>
                    <a:pt x="8108" y="9833"/>
                    <a:pt x="6100" y="8450"/>
                    <a:pt x="4173" y="8450"/>
                  </a:cubicBezTo>
                  <a:cubicBezTo>
                    <a:pt x="2721" y="8450"/>
                    <a:pt x="1315" y="9235"/>
                    <a:pt x="849" y="11989"/>
                  </a:cubicBezTo>
                  <a:cubicBezTo>
                    <a:pt x="0" y="17003"/>
                    <a:pt x="4855" y="17910"/>
                    <a:pt x="4855" y="17910"/>
                  </a:cubicBezTo>
                  <a:lnTo>
                    <a:pt x="3912" y="32419"/>
                  </a:lnTo>
                  <a:cubicBezTo>
                    <a:pt x="3788" y="34320"/>
                    <a:pt x="4409" y="36245"/>
                    <a:pt x="5791" y="37556"/>
                  </a:cubicBezTo>
                  <a:cubicBezTo>
                    <a:pt x="7014" y="38713"/>
                    <a:pt x="8393" y="39139"/>
                    <a:pt x="9761" y="39139"/>
                  </a:cubicBezTo>
                  <a:cubicBezTo>
                    <a:pt x="11925" y="39139"/>
                    <a:pt x="14059" y="38073"/>
                    <a:pt x="15491" y="37159"/>
                  </a:cubicBezTo>
                  <a:cubicBezTo>
                    <a:pt x="16587" y="36458"/>
                    <a:pt x="17239" y="35240"/>
                    <a:pt x="17219" y="33941"/>
                  </a:cubicBezTo>
                  <a:lnTo>
                    <a:pt x="17168" y="30086"/>
                  </a:lnTo>
                  <a:lnTo>
                    <a:pt x="22400" y="30008"/>
                  </a:lnTo>
                  <a:cubicBezTo>
                    <a:pt x="30982" y="29461"/>
                    <a:pt x="29122" y="2257"/>
                    <a:pt x="29122" y="2257"/>
                  </a:cubicBezTo>
                  <a:cubicBezTo>
                    <a:pt x="29076" y="137"/>
                    <a:pt x="24913" y="79"/>
                    <a:pt x="24462" y="79"/>
                  </a:cubicBezTo>
                  <a:cubicBezTo>
                    <a:pt x="24436" y="79"/>
                    <a:pt x="24422" y="79"/>
                    <a:pt x="24422" y="79"/>
                  </a:cubicBezTo>
                  <a:lnTo>
                    <a:pt x="16385" y="2"/>
                  </a:lnTo>
                  <a:cubicBezTo>
                    <a:pt x="16303" y="1"/>
                    <a:pt x="16221" y="1"/>
                    <a:pt x="16140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2367450" y="655175"/>
              <a:ext cx="40575" cy="202950"/>
            </a:xfrm>
            <a:custGeom>
              <a:avLst/>
              <a:gdLst/>
              <a:ahLst/>
              <a:cxnLst/>
              <a:rect l="l" t="t" r="r" b="b"/>
              <a:pathLst>
                <a:path w="1623" h="8118" extrusionOk="0">
                  <a:moveTo>
                    <a:pt x="1175" y="0"/>
                  </a:moveTo>
                  <a:cubicBezTo>
                    <a:pt x="1174" y="0"/>
                    <a:pt x="1174" y="0"/>
                    <a:pt x="1174" y="0"/>
                  </a:cubicBezTo>
                  <a:cubicBezTo>
                    <a:pt x="1019" y="5"/>
                    <a:pt x="948" y="1983"/>
                    <a:pt x="1019" y="4420"/>
                  </a:cubicBezTo>
                  <a:cubicBezTo>
                    <a:pt x="1010" y="5629"/>
                    <a:pt x="1258" y="6796"/>
                    <a:pt x="946" y="7388"/>
                  </a:cubicBezTo>
                  <a:cubicBezTo>
                    <a:pt x="788" y="7685"/>
                    <a:pt x="527" y="7847"/>
                    <a:pt x="345" y="7898"/>
                  </a:cubicBezTo>
                  <a:cubicBezTo>
                    <a:pt x="156" y="7953"/>
                    <a:pt x="32" y="7927"/>
                    <a:pt x="16" y="7967"/>
                  </a:cubicBezTo>
                  <a:cubicBezTo>
                    <a:pt x="1" y="7995"/>
                    <a:pt x="107" y="8108"/>
                    <a:pt x="371" y="8117"/>
                  </a:cubicBezTo>
                  <a:cubicBezTo>
                    <a:pt x="379" y="8118"/>
                    <a:pt x="386" y="8118"/>
                    <a:pt x="394" y="8118"/>
                  </a:cubicBezTo>
                  <a:cubicBezTo>
                    <a:pt x="649" y="8118"/>
                    <a:pt x="1020" y="7975"/>
                    <a:pt x="1287" y="7598"/>
                  </a:cubicBezTo>
                  <a:cubicBezTo>
                    <a:pt x="1560" y="7208"/>
                    <a:pt x="1622" y="6656"/>
                    <a:pt x="1615" y="6124"/>
                  </a:cubicBezTo>
                  <a:cubicBezTo>
                    <a:pt x="1607" y="5549"/>
                    <a:pt x="1598" y="4988"/>
                    <a:pt x="1589" y="4405"/>
                  </a:cubicBezTo>
                  <a:cubicBezTo>
                    <a:pt x="1518" y="1970"/>
                    <a:pt x="1332" y="0"/>
                    <a:pt x="1175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2245925" y="662600"/>
              <a:ext cx="16050" cy="49475"/>
            </a:xfrm>
            <a:custGeom>
              <a:avLst/>
              <a:gdLst/>
              <a:ahLst/>
              <a:cxnLst/>
              <a:rect l="l" t="t" r="r" b="b"/>
              <a:pathLst>
                <a:path w="642" h="1979" extrusionOk="0">
                  <a:moveTo>
                    <a:pt x="259" y="0"/>
                  </a:moveTo>
                  <a:cubicBezTo>
                    <a:pt x="257" y="0"/>
                    <a:pt x="255" y="0"/>
                    <a:pt x="253" y="0"/>
                  </a:cubicBezTo>
                  <a:cubicBezTo>
                    <a:pt x="98" y="9"/>
                    <a:pt x="1" y="462"/>
                    <a:pt x="36" y="1007"/>
                  </a:cubicBezTo>
                  <a:cubicBezTo>
                    <a:pt x="73" y="1550"/>
                    <a:pt x="226" y="1979"/>
                    <a:pt x="382" y="1979"/>
                  </a:cubicBezTo>
                  <a:cubicBezTo>
                    <a:pt x="383" y="1979"/>
                    <a:pt x="385" y="1979"/>
                    <a:pt x="386" y="1979"/>
                  </a:cubicBezTo>
                  <a:cubicBezTo>
                    <a:pt x="544" y="1968"/>
                    <a:pt x="641" y="1517"/>
                    <a:pt x="604" y="970"/>
                  </a:cubicBezTo>
                  <a:cubicBezTo>
                    <a:pt x="569" y="431"/>
                    <a:pt x="415" y="0"/>
                    <a:pt x="259" y="0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5"/>
            <p:cNvSpPr/>
            <p:nvPr/>
          </p:nvSpPr>
          <p:spPr>
            <a:xfrm>
              <a:off x="2465375" y="656100"/>
              <a:ext cx="16050" cy="49500"/>
            </a:xfrm>
            <a:custGeom>
              <a:avLst/>
              <a:gdLst/>
              <a:ahLst/>
              <a:cxnLst/>
              <a:rect l="l" t="t" r="r" b="b"/>
              <a:pathLst>
                <a:path w="642" h="1980" extrusionOk="0">
                  <a:moveTo>
                    <a:pt x="261" y="1"/>
                  </a:moveTo>
                  <a:cubicBezTo>
                    <a:pt x="259" y="1"/>
                    <a:pt x="257" y="1"/>
                    <a:pt x="256" y="1"/>
                  </a:cubicBezTo>
                  <a:cubicBezTo>
                    <a:pt x="98" y="12"/>
                    <a:pt x="1" y="462"/>
                    <a:pt x="36" y="1010"/>
                  </a:cubicBezTo>
                  <a:cubicBezTo>
                    <a:pt x="73" y="1549"/>
                    <a:pt x="227" y="1979"/>
                    <a:pt x="381" y="1979"/>
                  </a:cubicBezTo>
                  <a:cubicBezTo>
                    <a:pt x="383" y="1979"/>
                    <a:pt x="384" y="1979"/>
                    <a:pt x="386" y="1979"/>
                  </a:cubicBezTo>
                  <a:cubicBezTo>
                    <a:pt x="544" y="1970"/>
                    <a:pt x="641" y="1518"/>
                    <a:pt x="606" y="972"/>
                  </a:cubicBezTo>
                  <a:cubicBezTo>
                    <a:pt x="569" y="431"/>
                    <a:pt x="415" y="1"/>
                    <a:pt x="261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5"/>
            <p:cNvSpPr/>
            <p:nvPr/>
          </p:nvSpPr>
          <p:spPr>
            <a:xfrm>
              <a:off x="1883100" y="611525"/>
              <a:ext cx="99200" cy="134475"/>
            </a:xfrm>
            <a:custGeom>
              <a:avLst/>
              <a:gdLst/>
              <a:ahLst/>
              <a:cxnLst/>
              <a:rect l="l" t="t" r="r" b="b"/>
              <a:pathLst>
                <a:path w="3968" h="5379" extrusionOk="0">
                  <a:moveTo>
                    <a:pt x="465" y="1"/>
                  </a:moveTo>
                  <a:cubicBezTo>
                    <a:pt x="388" y="1"/>
                    <a:pt x="345" y="13"/>
                    <a:pt x="342" y="30"/>
                  </a:cubicBezTo>
                  <a:cubicBezTo>
                    <a:pt x="324" y="103"/>
                    <a:pt x="719" y="220"/>
                    <a:pt x="1282" y="571"/>
                  </a:cubicBezTo>
                  <a:cubicBezTo>
                    <a:pt x="1631" y="786"/>
                    <a:pt x="2049" y="1114"/>
                    <a:pt x="2420" y="1565"/>
                  </a:cubicBezTo>
                  <a:lnTo>
                    <a:pt x="2420" y="1565"/>
                  </a:lnTo>
                  <a:cubicBezTo>
                    <a:pt x="2320" y="1526"/>
                    <a:pt x="2214" y="1493"/>
                    <a:pt x="2103" y="1467"/>
                  </a:cubicBezTo>
                  <a:cubicBezTo>
                    <a:pt x="1986" y="1438"/>
                    <a:pt x="1863" y="1423"/>
                    <a:pt x="1740" y="1423"/>
                  </a:cubicBezTo>
                  <a:cubicBezTo>
                    <a:pt x="1430" y="1423"/>
                    <a:pt x="1115" y="1514"/>
                    <a:pt x="874" y="1695"/>
                  </a:cubicBezTo>
                  <a:cubicBezTo>
                    <a:pt x="533" y="1939"/>
                    <a:pt x="331" y="2287"/>
                    <a:pt x="224" y="2627"/>
                  </a:cubicBezTo>
                  <a:cubicBezTo>
                    <a:pt x="0" y="3330"/>
                    <a:pt x="244" y="4006"/>
                    <a:pt x="533" y="4405"/>
                  </a:cubicBezTo>
                  <a:cubicBezTo>
                    <a:pt x="1090" y="5158"/>
                    <a:pt x="1649" y="5379"/>
                    <a:pt x="1763" y="5379"/>
                  </a:cubicBezTo>
                  <a:cubicBezTo>
                    <a:pt x="1775" y="5379"/>
                    <a:pt x="1782" y="5377"/>
                    <a:pt x="1783" y="5372"/>
                  </a:cubicBezTo>
                  <a:cubicBezTo>
                    <a:pt x="1848" y="5297"/>
                    <a:pt x="1318" y="4964"/>
                    <a:pt x="876" y="4197"/>
                  </a:cubicBezTo>
                  <a:cubicBezTo>
                    <a:pt x="666" y="3811"/>
                    <a:pt x="533" y="3301"/>
                    <a:pt x="723" y="2793"/>
                  </a:cubicBezTo>
                  <a:cubicBezTo>
                    <a:pt x="871" y="2352"/>
                    <a:pt x="1250" y="1988"/>
                    <a:pt x="1727" y="1988"/>
                  </a:cubicBezTo>
                  <a:cubicBezTo>
                    <a:pt x="1808" y="1988"/>
                    <a:pt x="1892" y="1999"/>
                    <a:pt x="1979" y="2021"/>
                  </a:cubicBezTo>
                  <a:cubicBezTo>
                    <a:pt x="2371" y="2110"/>
                    <a:pt x="2746" y="2358"/>
                    <a:pt x="3094" y="2596"/>
                  </a:cubicBezTo>
                  <a:lnTo>
                    <a:pt x="3968" y="3188"/>
                  </a:lnTo>
                  <a:lnTo>
                    <a:pt x="3500" y="2252"/>
                  </a:lnTo>
                  <a:cubicBezTo>
                    <a:pt x="2963" y="1178"/>
                    <a:pt x="2092" y="546"/>
                    <a:pt x="1444" y="263"/>
                  </a:cubicBezTo>
                  <a:cubicBezTo>
                    <a:pt x="988" y="61"/>
                    <a:pt x="640" y="1"/>
                    <a:pt x="465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>
              <a:off x="2280550" y="862800"/>
              <a:ext cx="92525" cy="69750"/>
            </a:xfrm>
            <a:custGeom>
              <a:avLst/>
              <a:gdLst/>
              <a:ahLst/>
              <a:cxnLst/>
              <a:rect l="l" t="t" r="r" b="b"/>
              <a:pathLst>
                <a:path w="3701" h="2790" extrusionOk="0">
                  <a:moveTo>
                    <a:pt x="187" y="1"/>
                  </a:moveTo>
                  <a:cubicBezTo>
                    <a:pt x="186" y="1"/>
                    <a:pt x="185" y="1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ubicBezTo>
                    <a:pt x="110" y="1"/>
                    <a:pt x="0" y="295"/>
                    <a:pt x="77" y="779"/>
                  </a:cubicBezTo>
                  <a:cubicBezTo>
                    <a:pt x="148" y="1261"/>
                    <a:pt x="461" y="1939"/>
                    <a:pt x="1117" y="2376"/>
                  </a:cubicBezTo>
                  <a:cubicBezTo>
                    <a:pt x="1572" y="2680"/>
                    <a:pt x="2070" y="2789"/>
                    <a:pt x="2491" y="2789"/>
                  </a:cubicBezTo>
                  <a:cubicBezTo>
                    <a:pt x="2675" y="2789"/>
                    <a:pt x="2845" y="2768"/>
                    <a:pt x="2989" y="2733"/>
                  </a:cubicBezTo>
                  <a:cubicBezTo>
                    <a:pt x="3472" y="2620"/>
                    <a:pt x="3701" y="2403"/>
                    <a:pt x="3670" y="2341"/>
                  </a:cubicBezTo>
                  <a:cubicBezTo>
                    <a:pt x="3663" y="2315"/>
                    <a:pt x="3621" y="2306"/>
                    <a:pt x="3551" y="2306"/>
                  </a:cubicBezTo>
                  <a:cubicBezTo>
                    <a:pt x="3429" y="2306"/>
                    <a:pt x="3221" y="2332"/>
                    <a:pt x="2961" y="2332"/>
                  </a:cubicBezTo>
                  <a:cubicBezTo>
                    <a:pt x="2537" y="2332"/>
                    <a:pt x="1976" y="2264"/>
                    <a:pt x="1434" y="1904"/>
                  </a:cubicBezTo>
                  <a:cubicBezTo>
                    <a:pt x="385" y="1195"/>
                    <a:pt x="333" y="1"/>
                    <a:pt x="187" y="1"/>
                  </a:cubicBezTo>
                  <a:close/>
                </a:path>
              </a:pathLst>
            </a:custGeom>
            <a:solidFill>
              <a:srgbClr val="1E21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>
              <a:off x="2254560" y="3803057"/>
              <a:ext cx="340125" cy="107896"/>
            </a:xfrm>
            <a:custGeom>
              <a:avLst/>
              <a:gdLst/>
              <a:ahLst/>
              <a:cxnLst/>
              <a:rect l="l" t="t" r="r" b="b"/>
              <a:pathLst>
                <a:path w="13605" h="3553" extrusionOk="0">
                  <a:moveTo>
                    <a:pt x="13604" y="0"/>
                  </a:moveTo>
                  <a:lnTo>
                    <a:pt x="1" y="847"/>
                  </a:lnTo>
                  <a:lnTo>
                    <a:pt x="1" y="3553"/>
                  </a:lnTo>
                  <a:lnTo>
                    <a:pt x="13604" y="3553"/>
                  </a:lnTo>
                  <a:lnTo>
                    <a:pt x="1360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>
              <a:off x="2377735" y="3880310"/>
              <a:ext cx="86383" cy="883984"/>
            </a:xfrm>
            <a:custGeom>
              <a:avLst/>
              <a:gdLst/>
              <a:ahLst/>
              <a:cxnLst/>
              <a:rect l="l" t="t" r="r" b="b"/>
              <a:pathLst>
                <a:path w="3456" h="19857" extrusionOk="0">
                  <a:moveTo>
                    <a:pt x="0" y="1"/>
                  </a:moveTo>
                  <a:lnTo>
                    <a:pt x="0" y="19857"/>
                  </a:lnTo>
                  <a:lnTo>
                    <a:pt x="3455" y="19857"/>
                  </a:lnTo>
                  <a:lnTo>
                    <a:pt x="345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5"/>
            <p:cNvSpPr/>
            <p:nvPr/>
          </p:nvSpPr>
          <p:spPr>
            <a:xfrm>
              <a:off x="2308070" y="4736835"/>
              <a:ext cx="220650" cy="1089497"/>
            </a:xfrm>
            <a:custGeom>
              <a:avLst/>
              <a:gdLst/>
              <a:ahLst/>
              <a:cxnLst/>
              <a:rect l="l" t="t" r="r" b="b"/>
              <a:pathLst>
                <a:path w="8826" h="32725" extrusionOk="0">
                  <a:moveTo>
                    <a:pt x="369" y="1"/>
                  </a:moveTo>
                  <a:cubicBezTo>
                    <a:pt x="1" y="491"/>
                    <a:pt x="369" y="32724"/>
                    <a:pt x="369" y="32724"/>
                  </a:cubicBezTo>
                  <a:lnTo>
                    <a:pt x="8825" y="32724"/>
                  </a:lnTo>
                  <a:lnTo>
                    <a:pt x="88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5"/>
            <p:cNvSpPr/>
            <p:nvPr/>
          </p:nvSpPr>
          <p:spPr>
            <a:xfrm>
              <a:off x="1316950" y="5805742"/>
              <a:ext cx="2055975" cy="85850"/>
            </a:xfrm>
            <a:custGeom>
              <a:avLst/>
              <a:gdLst/>
              <a:ahLst/>
              <a:cxnLst/>
              <a:rect l="l" t="t" r="r" b="b"/>
              <a:pathLst>
                <a:path w="82239" h="3434" extrusionOk="0">
                  <a:moveTo>
                    <a:pt x="1" y="1"/>
                  </a:moveTo>
                  <a:lnTo>
                    <a:pt x="1" y="3434"/>
                  </a:lnTo>
                  <a:lnTo>
                    <a:pt x="82238" y="3434"/>
                  </a:lnTo>
                  <a:lnTo>
                    <a:pt x="822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>
              <a:off x="3207500" y="5891567"/>
              <a:ext cx="165425" cy="183875"/>
            </a:xfrm>
            <a:custGeom>
              <a:avLst/>
              <a:gdLst/>
              <a:ahLst/>
              <a:cxnLst/>
              <a:rect l="l" t="t" r="r" b="b"/>
              <a:pathLst>
                <a:path w="6617" h="7355" extrusionOk="0">
                  <a:moveTo>
                    <a:pt x="3307" y="1"/>
                  </a:moveTo>
                  <a:cubicBezTo>
                    <a:pt x="1482" y="1"/>
                    <a:pt x="0" y="1644"/>
                    <a:pt x="0" y="3676"/>
                  </a:cubicBezTo>
                  <a:cubicBezTo>
                    <a:pt x="0" y="5709"/>
                    <a:pt x="1480" y="7355"/>
                    <a:pt x="3307" y="7355"/>
                  </a:cubicBezTo>
                  <a:cubicBezTo>
                    <a:pt x="5135" y="7355"/>
                    <a:pt x="6616" y="5709"/>
                    <a:pt x="6616" y="3676"/>
                  </a:cubicBezTo>
                  <a:cubicBezTo>
                    <a:pt x="6616" y="1646"/>
                    <a:pt x="5135" y="1"/>
                    <a:pt x="3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5"/>
            <p:cNvSpPr/>
            <p:nvPr/>
          </p:nvSpPr>
          <p:spPr>
            <a:xfrm>
              <a:off x="128285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3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8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5"/>
            <p:cNvSpPr/>
            <p:nvPr/>
          </p:nvSpPr>
          <p:spPr>
            <a:xfrm>
              <a:off x="2418800" y="5891567"/>
              <a:ext cx="191100" cy="183850"/>
            </a:xfrm>
            <a:custGeom>
              <a:avLst/>
              <a:gdLst/>
              <a:ahLst/>
              <a:cxnLst/>
              <a:rect l="l" t="t" r="r" b="b"/>
              <a:pathLst>
                <a:path w="7644" h="7354" extrusionOk="0">
                  <a:moveTo>
                    <a:pt x="3966" y="1"/>
                  </a:moveTo>
                  <a:cubicBezTo>
                    <a:pt x="2480" y="1"/>
                    <a:pt x="1138" y="897"/>
                    <a:pt x="568" y="2269"/>
                  </a:cubicBezTo>
                  <a:cubicBezTo>
                    <a:pt x="1" y="3644"/>
                    <a:pt x="315" y="5226"/>
                    <a:pt x="1367" y="6277"/>
                  </a:cubicBezTo>
                  <a:cubicBezTo>
                    <a:pt x="2070" y="6980"/>
                    <a:pt x="3010" y="7354"/>
                    <a:pt x="3967" y="7354"/>
                  </a:cubicBezTo>
                  <a:cubicBezTo>
                    <a:pt x="4441" y="7354"/>
                    <a:pt x="4919" y="7262"/>
                    <a:pt x="5374" y="7073"/>
                  </a:cubicBezTo>
                  <a:cubicBezTo>
                    <a:pt x="6747" y="6505"/>
                    <a:pt x="7643" y="5164"/>
                    <a:pt x="7643" y="3676"/>
                  </a:cubicBezTo>
                  <a:cubicBezTo>
                    <a:pt x="7643" y="1646"/>
                    <a:pt x="5997" y="1"/>
                    <a:pt x="39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5"/>
            <p:cNvSpPr/>
            <p:nvPr/>
          </p:nvSpPr>
          <p:spPr>
            <a:xfrm>
              <a:off x="1566625" y="3537350"/>
              <a:ext cx="1794875" cy="318350"/>
            </a:xfrm>
            <a:custGeom>
              <a:avLst/>
              <a:gdLst/>
              <a:ahLst/>
              <a:cxnLst/>
              <a:rect l="l" t="t" r="r" b="b"/>
              <a:pathLst>
                <a:path w="71795" h="12734" extrusionOk="0">
                  <a:moveTo>
                    <a:pt x="33160" y="0"/>
                  </a:moveTo>
                  <a:cubicBezTo>
                    <a:pt x="22524" y="0"/>
                    <a:pt x="10910" y="412"/>
                    <a:pt x="0" y="1648"/>
                  </a:cubicBezTo>
                  <a:cubicBezTo>
                    <a:pt x="0" y="1648"/>
                    <a:pt x="395" y="6692"/>
                    <a:pt x="1715" y="7284"/>
                  </a:cubicBezTo>
                  <a:cubicBezTo>
                    <a:pt x="2856" y="7797"/>
                    <a:pt x="17480" y="12733"/>
                    <a:pt x="33774" y="12733"/>
                  </a:cubicBezTo>
                  <a:cubicBezTo>
                    <a:pt x="36347" y="12733"/>
                    <a:pt x="38962" y="12610"/>
                    <a:pt x="41573" y="12327"/>
                  </a:cubicBezTo>
                  <a:cubicBezTo>
                    <a:pt x="60710" y="10249"/>
                    <a:pt x="71003" y="7727"/>
                    <a:pt x="71794" y="4614"/>
                  </a:cubicBezTo>
                  <a:lnTo>
                    <a:pt x="71794" y="1648"/>
                  </a:lnTo>
                  <a:cubicBezTo>
                    <a:pt x="71794" y="1648"/>
                    <a:pt x="54433" y="0"/>
                    <a:pt x="33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5"/>
            <p:cNvSpPr/>
            <p:nvPr/>
          </p:nvSpPr>
          <p:spPr>
            <a:xfrm>
              <a:off x="1609475" y="3650525"/>
              <a:ext cx="1788175" cy="204500"/>
            </a:xfrm>
            <a:custGeom>
              <a:avLst/>
              <a:gdLst/>
              <a:ahLst/>
              <a:cxnLst/>
              <a:rect l="l" t="t" r="r" b="b"/>
              <a:pathLst>
                <a:path w="71527" h="8180" extrusionOk="0">
                  <a:moveTo>
                    <a:pt x="62870" y="0"/>
                  </a:moveTo>
                  <a:cubicBezTo>
                    <a:pt x="37264" y="0"/>
                    <a:pt x="1" y="2757"/>
                    <a:pt x="1" y="2757"/>
                  </a:cubicBezTo>
                  <a:cubicBezTo>
                    <a:pt x="12950" y="7741"/>
                    <a:pt x="28135" y="8179"/>
                    <a:pt x="33075" y="8179"/>
                  </a:cubicBezTo>
                  <a:cubicBezTo>
                    <a:pt x="34130" y="8179"/>
                    <a:pt x="34718" y="8159"/>
                    <a:pt x="34718" y="8159"/>
                  </a:cubicBezTo>
                  <a:cubicBezTo>
                    <a:pt x="71526" y="5791"/>
                    <a:pt x="70080" y="87"/>
                    <a:pt x="70080" y="87"/>
                  </a:cubicBezTo>
                  <a:cubicBezTo>
                    <a:pt x="67823" y="27"/>
                    <a:pt x="65403" y="0"/>
                    <a:pt x="628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5"/>
            <p:cNvSpPr/>
            <p:nvPr/>
          </p:nvSpPr>
          <p:spPr>
            <a:xfrm>
              <a:off x="1571550" y="2023375"/>
              <a:ext cx="246975" cy="1578050"/>
            </a:xfrm>
            <a:custGeom>
              <a:avLst/>
              <a:gdLst/>
              <a:ahLst/>
              <a:cxnLst/>
              <a:rect l="l" t="t" r="r" b="b"/>
              <a:pathLst>
                <a:path w="9879" h="63122" extrusionOk="0">
                  <a:moveTo>
                    <a:pt x="4851" y="1"/>
                  </a:moveTo>
                  <a:cubicBezTo>
                    <a:pt x="4851" y="1"/>
                    <a:pt x="3037" y="495"/>
                    <a:pt x="1518" y="8005"/>
                  </a:cubicBezTo>
                  <a:cubicBezTo>
                    <a:pt x="1" y="15512"/>
                    <a:pt x="3185" y="63121"/>
                    <a:pt x="3185" y="63121"/>
                  </a:cubicBezTo>
                  <a:lnTo>
                    <a:pt x="9879" y="61300"/>
                  </a:lnTo>
                  <a:lnTo>
                    <a:pt x="48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5"/>
            <p:cNvSpPr/>
            <p:nvPr/>
          </p:nvSpPr>
          <p:spPr>
            <a:xfrm>
              <a:off x="1550375" y="1630975"/>
              <a:ext cx="498025" cy="1285725"/>
            </a:xfrm>
            <a:custGeom>
              <a:avLst/>
              <a:gdLst/>
              <a:ahLst/>
              <a:cxnLst/>
              <a:rect l="l" t="t" r="r" b="b"/>
              <a:pathLst>
                <a:path w="19921" h="51429" extrusionOk="0">
                  <a:moveTo>
                    <a:pt x="7255" y="0"/>
                  </a:moveTo>
                  <a:cubicBezTo>
                    <a:pt x="6933" y="0"/>
                    <a:pt x="6608" y="23"/>
                    <a:pt x="6281" y="70"/>
                  </a:cubicBezTo>
                  <a:cubicBezTo>
                    <a:pt x="2575" y="600"/>
                    <a:pt x="0" y="4038"/>
                    <a:pt x="533" y="7746"/>
                  </a:cubicBezTo>
                  <a:lnTo>
                    <a:pt x="5964" y="45610"/>
                  </a:lnTo>
                  <a:cubicBezTo>
                    <a:pt x="6447" y="48991"/>
                    <a:pt x="9348" y="51428"/>
                    <a:pt x="12667" y="51428"/>
                  </a:cubicBezTo>
                  <a:cubicBezTo>
                    <a:pt x="12988" y="51428"/>
                    <a:pt x="13313" y="51406"/>
                    <a:pt x="13640" y="51359"/>
                  </a:cubicBezTo>
                  <a:cubicBezTo>
                    <a:pt x="17346" y="50829"/>
                    <a:pt x="19921" y="47391"/>
                    <a:pt x="19391" y="43685"/>
                  </a:cubicBezTo>
                  <a:lnTo>
                    <a:pt x="13959" y="5819"/>
                  </a:lnTo>
                  <a:cubicBezTo>
                    <a:pt x="13474" y="2437"/>
                    <a:pt x="10575" y="0"/>
                    <a:pt x="72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1201350" y="1144150"/>
              <a:ext cx="1685425" cy="1833675"/>
            </a:xfrm>
            <a:custGeom>
              <a:avLst/>
              <a:gdLst/>
              <a:ahLst/>
              <a:cxnLst/>
              <a:rect l="l" t="t" r="r" b="b"/>
              <a:pathLst>
                <a:path w="67417" h="73347" extrusionOk="0">
                  <a:moveTo>
                    <a:pt x="30382" y="0"/>
                  </a:moveTo>
                  <a:cubicBezTo>
                    <a:pt x="28710" y="0"/>
                    <a:pt x="27676" y="186"/>
                    <a:pt x="27676" y="186"/>
                  </a:cubicBezTo>
                  <a:cubicBezTo>
                    <a:pt x="27676" y="186"/>
                    <a:pt x="27663" y="186"/>
                    <a:pt x="27639" y="186"/>
                  </a:cubicBezTo>
                  <a:cubicBezTo>
                    <a:pt x="26499" y="186"/>
                    <a:pt x="0" y="955"/>
                    <a:pt x="31240" y="73347"/>
                  </a:cubicBezTo>
                  <a:lnTo>
                    <a:pt x="67417" y="51328"/>
                  </a:lnTo>
                  <a:cubicBezTo>
                    <a:pt x="67417" y="51328"/>
                    <a:pt x="46836" y="5555"/>
                    <a:pt x="40761" y="2453"/>
                  </a:cubicBezTo>
                  <a:cubicBezTo>
                    <a:pt x="36760" y="411"/>
                    <a:pt x="32866" y="0"/>
                    <a:pt x="30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5935650" y="1444750"/>
              <a:ext cx="298875" cy="740825"/>
            </a:xfrm>
            <a:custGeom>
              <a:avLst/>
              <a:gdLst/>
              <a:ahLst/>
              <a:cxnLst/>
              <a:rect l="l" t="t" r="r" b="b"/>
              <a:pathLst>
                <a:path w="11955" h="29633" extrusionOk="0">
                  <a:moveTo>
                    <a:pt x="9423" y="0"/>
                  </a:moveTo>
                  <a:cubicBezTo>
                    <a:pt x="8410" y="0"/>
                    <a:pt x="6357" y="4913"/>
                    <a:pt x="6357" y="4913"/>
                  </a:cubicBezTo>
                  <a:lnTo>
                    <a:pt x="0" y="4002"/>
                  </a:lnTo>
                  <a:lnTo>
                    <a:pt x="1728" y="28533"/>
                  </a:lnTo>
                  <a:lnTo>
                    <a:pt x="11954" y="29633"/>
                  </a:lnTo>
                  <a:cubicBezTo>
                    <a:pt x="11954" y="29633"/>
                    <a:pt x="10251" y="5470"/>
                    <a:pt x="9954" y="1245"/>
                  </a:cubicBezTo>
                  <a:cubicBezTo>
                    <a:pt x="9891" y="352"/>
                    <a:pt x="9694" y="0"/>
                    <a:pt x="9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5"/>
            <p:cNvSpPr/>
            <p:nvPr/>
          </p:nvSpPr>
          <p:spPr>
            <a:xfrm>
              <a:off x="6159200" y="1457225"/>
              <a:ext cx="53525" cy="715275"/>
            </a:xfrm>
            <a:custGeom>
              <a:avLst/>
              <a:gdLst/>
              <a:ahLst/>
              <a:cxnLst/>
              <a:rect l="l" t="t" r="r" b="b"/>
              <a:pathLst>
                <a:path w="2141" h="28611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402" y="6410"/>
                    <a:pt x="959" y="14312"/>
                  </a:cubicBezTo>
                  <a:cubicBezTo>
                    <a:pt x="1513" y="22211"/>
                    <a:pt x="2016" y="28610"/>
                    <a:pt x="2078" y="28610"/>
                  </a:cubicBezTo>
                  <a:cubicBezTo>
                    <a:pt x="2078" y="28610"/>
                    <a:pt x="2079" y="28610"/>
                    <a:pt x="2079" y="28610"/>
                  </a:cubicBezTo>
                  <a:cubicBezTo>
                    <a:pt x="2141" y="28606"/>
                    <a:pt x="1741" y="22194"/>
                    <a:pt x="1185" y="14297"/>
                  </a:cubicBezTo>
                  <a:cubicBezTo>
                    <a:pt x="628" y="640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5"/>
            <p:cNvSpPr/>
            <p:nvPr/>
          </p:nvSpPr>
          <p:spPr>
            <a:xfrm>
              <a:off x="6103025" y="1537900"/>
              <a:ext cx="30575" cy="58675"/>
            </a:xfrm>
            <a:custGeom>
              <a:avLst/>
              <a:gdLst/>
              <a:ahLst/>
              <a:cxnLst/>
              <a:rect l="l" t="t" r="r" b="b"/>
              <a:pathLst>
                <a:path w="1223" h="2347" extrusionOk="0">
                  <a:moveTo>
                    <a:pt x="62" y="0"/>
                  </a:moveTo>
                  <a:cubicBezTo>
                    <a:pt x="61" y="0"/>
                    <a:pt x="60" y="0"/>
                    <a:pt x="59" y="1"/>
                  </a:cubicBezTo>
                  <a:cubicBezTo>
                    <a:pt x="1" y="21"/>
                    <a:pt x="145" y="593"/>
                    <a:pt x="455" y="1247"/>
                  </a:cubicBezTo>
                  <a:cubicBezTo>
                    <a:pt x="754" y="1882"/>
                    <a:pt x="1089" y="2346"/>
                    <a:pt x="1161" y="2346"/>
                  </a:cubicBezTo>
                  <a:cubicBezTo>
                    <a:pt x="1163" y="2346"/>
                    <a:pt x="1166" y="2346"/>
                    <a:pt x="1167" y="2345"/>
                  </a:cubicBezTo>
                  <a:cubicBezTo>
                    <a:pt x="1223" y="2309"/>
                    <a:pt x="966" y="1790"/>
                    <a:pt x="662" y="1149"/>
                  </a:cubicBezTo>
                  <a:cubicBezTo>
                    <a:pt x="361" y="520"/>
                    <a:pt x="127" y="0"/>
                    <a:pt x="6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5"/>
            <p:cNvSpPr/>
            <p:nvPr/>
          </p:nvSpPr>
          <p:spPr>
            <a:xfrm>
              <a:off x="6094600" y="1563575"/>
              <a:ext cx="27300" cy="60550"/>
            </a:xfrm>
            <a:custGeom>
              <a:avLst/>
              <a:gdLst/>
              <a:ahLst/>
              <a:cxnLst/>
              <a:rect l="l" t="t" r="r" b="b"/>
              <a:pathLst>
                <a:path w="1092" h="2422" extrusionOk="0">
                  <a:moveTo>
                    <a:pt x="61" y="0"/>
                  </a:moveTo>
                  <a:cubicBezTo>
                    <a:pt x="60" y="0"/>
                    <a:pt x="59" y="0"/>
                    <a:pt x="58" y="0"/>
                  </a:cubicBezTo>
                  <a:cubicBezTo>
                    <a:pt x="1" y="14"/>
                    <a:pt x="83" y="606"/>
                    <a:pt x="356" y="1289"/>
                  </a:cubicBezTo>
                  <a:cubicBezTo>
                    <a:pt x="620" y="1948"/>
                    <a:pt x="960" y="2422"/>
                    <a:pt x="1028" y="2422"/>
                  </a:cubicBezTo>
                  <a:cubicBezTo>
                    <a:pt x="1031" y="2422"/>
                    <a:pt x="1033" y="2421"/>
                    <a:pt x="1034" y="2420"/>
                  </a:cubicBezTo>
                  <a:cubicBezTo>
                    <a:pt x="1092" y="2387"/>
                    <a:pt x="835" y="1863"/>
                    <a:pt x="566" y="1203"/>
                  </a:cubicBezTo>
                  <a:cubicBezTo>
                    <a:pt x="301" y="549"/>
                    <a:pt x="127" y="0"/>
                    <a:pt x="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5"/>
            <p:cNvSpPr/>
            <p:nvPr/>
          </p:nvSpPr>
          <p:spPr>
            <a:xfrm>
              <a:off x="6119600" y="1969775"/>
              <a:ext cx="73225" cy="209875"/>
            </a:xfrm>
            <a:custGeom>
              <a:avLst/>
              <a:gdLst/>
              <a:ahLst/>
              <a:cxnLst/>
              <a:rect l="l" t="t" r="r" b="b"/>
              <a:pathLst>
                <a:path w="2929" h="8395" extrusionOk="0">
                  <a:moveTo>
                    <a:pt x="2901" y="0"/>
                  </a:moveTo>
                  <a:cubicBezTo>
                    <a:pt x="2873" y="0"/>
                    <a:pt x="2750" y="42"/>
                    <a:pt x="2556" y="135"/>
                  </a:cubicBezTo>
                  <a:cubicBezTo>
                    <a:pt x="2339" y="240"/>
                    <a:pt x="2041" y="432"/>
                    <a:pt x="1726" y="730"/>
                  </a:cubicBezTo>
                  <a:cubicBezTo>
                    <a:pt x="1088" y="1315"/>
                    <a:pt x="440" y="2393"/>
                    <a:pt x="221" y="3699"/>
                  </a:cubicBezTo>
                  <a:cubicBezTo>
                    <a:pt x="1" y="5006"/>
                    <a:pt x="147" y="6201"/>
                    <a:pt x="269" y="7041"/>
                  </a:cubicBezTo>
                  <a:cubicBezTo>
                    <a:pt x="398" y="7882"/>
                    <a:pt x="517" y="8394"/>
                    <a:pt x="546" y="8394"/>
                  </a:cubicBezTo>
                  <a:cubicBezTo>
                    <a:pt x="546" y="8394"/>
                    <a:pt x="546" y="8394"/>
                    <a:pt x="547" y="8394"/>
                  </a:cubicBezTo>
                  <a:cubicBezTo>
                    <a:pt x="580" y="8388"/>
                    <a:pt x="518" y="7864"/>
                    <a:pt x="429" y="7022"/>
                  </a:cubicBezTo>
                  <a:cubicBezTo>
                    <a:pt x="347" y="6181"/>
                    <a:pt x="229" y="4999"/>
                    <a:pt x="445" y="3739"/>
                  </a:cubicBezTo>
                  <a:cubicBezTo>
                    <a:pt x="662" y="2479"/>
                    <a:pt x="1254" y="1435"/>
                    <a:pt x="1840" y="843"/>
                  </a:cubicBezTo>
                  <a:cubicBezTo>
                    <a:pt x="2423" y="237"/>
                    <a:pt x="2928" y="44"/>
                    <a:pt x="2906" y="2"/>
                  </a:cubicBezTo>
                  <a:cubicBezTo>
                    <a:pt x="2906" y="1"/>
                    <a:pt x="2904" y="0"/>
                    <a:pt x="290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5"/>
            <p:cNvSpPr/>
            <p:nvPr/>
          </p:nvSpPr>
          <p:spPr>
            <a:xfrm>
              <a:off x="6118350" y="1519100"/>
              <a:ext cx="51675" cy="46375"/>
            </a:xfrm>
            <a:custGeom>
              <a:avLst/>
              <a:gdLst/>
              <a:ahLst/>
              <a:cxnLst/>
              <a:rect l="l" t="t" r="r" b="b"/>
              <a:pathLst>
                <a:path w="2067" h="1855" extrusionOk="0">
                  <a:moveTo>
                    <a:pt x="60" y="0"/>
                  </a:moveTo>
                  <a:lnTo>
                    <a:pt x="60" y="0"/>
                  </a:lnTo>
                  <a:cubicBezTo>
                    <a:pt x="0" y="0"/>
                    <a:pt x="16" y="761"/>
                    <a:pt x="665" y="1343"/>
                  </a:cubicBezTo>
                  <a:cubicBezTo>
                    <a:pt x="1115" y="1758"/>
                    <a:pt x="1623" y="1854"/>
                    <a:pt x="1883" y="1854"/>
                  </a:cubicBezTo>
                  <a:cubicBezTo>
                    <a:pt x="1999" y="1854"/>
                    <a:pt x="2066" y="1836"/>
                    <a:pt x="2058" y="1817"/>
                  </a:cubicBezTo>
                  <a:cubicBezTo>
                    <a:pt x="2067" y="1751"/>
                    <a:pt x="1393" y="1711"/>
                    <a:pt x="818" y="1174"/>
                  </a:cubicBezTo>
                  <a:cubicBezTo>
                    <a:pt x="237" y="661"/>
                    <a:pt x="129" y="1"/>
                    <a:pt x="64" y="1"/>
                  </a:cubicBezTo>
                  <a:cubicBezTo>
                    <a:pt x="64" y="1"/>
                    <a:pt x="63" y="1"/>
                    <a:pt x="62" y="1"/>
                  </a:cubicBezTo>
                  <a:cubicBezTo>
                    <a:pt x="61" y="1"/>
                    <a:pt x="61" y="0"/>
                    <a:pt x="60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5"/>
            <p:cNvSpPr/>
            <p:nvPr/>
          </p:nvSpPr>
          <p:spPr>
            <a:xfrm>
              <a:off x="6149725" y="1751575"/>
              <a:ext cx="14875" cy="142375"/>
            </a:xfrm>
            <a:custGeom>
              <a:avLst/>
              <a:gdLst/>
              <a:ahLst/>
              <a:cxnLst/>
              <a:rect l="l" t="t" r="r" b="b"/>
              <a:pathLst>
                <a:path w="595" h="5695" extrusionOk="0">
                  <a:moveTo>
                    <a:pt x="65" y="1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0" y="5"/>
                    <a:pt x="56" y="1283"/>
                    <a:pt x="184" y="2855"/>
                  </a:cubicBezTo>
                  <a:cubicBezTo>
                    <a:pt x="313" y="4427"/>
                    <a:pt x="468" y="5694"/>
                    <a:pt x="532" y="5694"/>
                  </a:cubicBezTo>
                  <a:cubicBezTo>
                    <a:pt x="532" y="5694"/>
                    <a:pt x="532" y="5694"/>
                    <a:pt x="532" y="5694"/>
                  </a:cubicBezTo>
                  <a:cubicBezTo>
                    <a:pt x="595" y="5690"/>
                    <a:pt x="541" y="4412"/>
                    <a:pt x="411" y="2840"/>
                  </a:cubicBezTo>
                  <a:cubicBezTo>
                    <a:pt x="282" y="1270"/>
                    <a:pt x="127" y="1"/>
                    <a:pt x="65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5"/>
            <p:cNvSpPr/>
            <p:nvPr/>
          </p:nvSpPr>
          <p:spPr>
            <a:xfrm>
              <a:off x="1853025" y="1520275"/>
              <a:ext cx="4256350" cy="2029925"/>
            </a:xfrm>
            <a:custGeom>
              <a:avLst/>
              <a:gdLst/>
              <a:ahLst/>
              <a:cxnLst/>
              <a:rect l="l" t="t" r="r" b="b"/>
              <a:pathLst>
                <a:path w="170254" h="81197" extrusionOk="0">
                  <a:moveTo>
                    <a:pt x="168652" y="0"/>
                  </a:moveTo>
                  <a:cubicBezTo>
                    <a:pt x="168652" y="0"/>
                    <a:pt x="109012" y="2762"/>
                    <a:pt x="93807" y="8208"/>
                  </a:cubicBezTo>
                  <a:cubicBezTo>
                    <a:pt x="78604" y="13653"/>
                    <a:pt x="4457" y="56039"/>
                    <a:pt x="4457" y="56039"/>
                  </a:cubicBezTo>
                  <a:cubicBezTo>
                    <a:pt x="4457" y="56039"/>
                    <a:pt x="1" y="81197"/>
                    <a:pt x="18106" y="81197"/>
                  </a:cubicBezTo>
                  <a:cubicBezTo>
                    <a:pt x="18311" y="81197"/>
                    <a:pt x="18518" y="81193"/>
                    <a:pt x="18728" y="81187"/>
                  </a:cubicBezTo>
                  <a:cubicBezTo>
                    <a:pt x="35053" y="80684"/>
                    <a:pt x="100686" y="31917"/>
                    <a:pt x="104796" y="31404"/>
                  </a:cubicBezTo>
                  <a:cubicBezTo>
                    <a:pt x="108908" y="30890"/>
                    <a:pt x="170254" y="26073"/>
                    <a:pt x="170254" y="26073"/>
                  </a:cubicBezTo>
                  <a:lnTo>
                    <a:pt x="16865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5"/>
            <p:cNvSpPr/>
            <p:nvPr/>
          </p:nvSpPr>
          <p:spPr>
            <a:xfrm>
              <a:off x="3597950" y="949800"/>
              <a:ext cx="261875" cy="441650"/>
            </a:xfrm>
            <a:custGeom>
              <a:avLst/>
              <a:gdLst/>
              <a:ahLst/>
              <a:cxnLst/>
              <a:rect l="l" t="t" r="r" b="b"/>
              <a:pathLst>
                <a:path w="10475" h="17666" extrusionOk="0">
                  <a:moveTo>
                    <a:pt x="1459" y="1"/>
                  </a:moveTo>
                  <a:lnTo>
                    <a:pt x="0" y="398"/>
                  </a:lnTo>
                  <a:cubicBezTo>
                    <a:pt x="0" y="398"/>
                    <a:pt x="9869" y="17665"/>
                    <a:pt x="9891" y="17665"/>
                  </a:cubicBezTo>
                  <a:cubicBezTo>
                    <a:pt x="9891" y="17665"/>
                    <a:pt x="9891" y="17665"/>
                    <a:pt x="9891" y="17665"/>
                  </a:cubicBezTo>
                  <a:cubicBezTo>
                    <a:pt x="9902" y="17650"/>
                    <a:pt x="10475" y="16929"/>
                    <a:pt x="10475" y="16929"/>
                  </a:cubicBezTo>
                  <a:lnTo>
                    <a:pt x="1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5"/>
            <p:cNvSpPr/>
            <p:nvPr/>
          </p:nvSpPr>
          <p:spPr>
            <a:xfrm>
              <a:off x="3357375" y="913325"/>
              <a:ext cx="470800" cy="1089500"/>
            </a:xfrm>
            <a:custGeom>
              <a:avLst/>
              <a:gdLst/>
              <a:ahLst/>
              <a:cxnLst/>
              <a:rect l="l" t="t" r="r" b="b"/>
              <a:pathLst>
                <a:path w="18832" h="43580" extrusionOk="0">
                  <a:moveTo>
                    <a:pt x="8743" y="0"/>
                  </a:moveTo>
                  <a:lnTo>
                    <a:pt x="5580" y="4744"/>
                  </a:lnTo>
                  <a:lnTo>
                    <a:pt x="0" y="43580"/>
                  </a:lnTo>
                  <a:lnTo>
                    <a:pt x="18831" y="17006"/>
                  </a:lnTo>
                  <a:lnTo>
                    <a:pt x="8743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5"/>
            <p:cNvSpPr/>
            <p:nvPr/>
          </p:nvSpPr>
          <p:spPr>
            <a:xfrm>
              <a:off x="3017150" y="918200"/>
              <a:ext cx="842675" cy="1105200"/>
            </a:xfrm>
            <a:custGeom>
              <a:avLst/>
              <a:gdLst/>
              <a:ahLst/>
              <a:cxnLst/>
              <a:rect l="l" t="t" r="r" b="b"/>
              <a:pathLst>
                <a:path w="33707" h="44208" extrusionOk="0">
                  <a:moveTo>
                    <a:pt x="19178" y="0"/>
                  </a:moveTo>
                  <a:lnTo>
                    <a:pt x="1" y="24232"/>
                  </a:lnTo>
                  <a:lnTo>
                    <a:pt x="13026" y="44208"/>
                  </a:lnTo>
                  <a:lnTo>
                    <a:pt x="33707" y="18193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5"/>
            <p:cNvSpPr/>
            <p:nvPr/>
          </p:nvSpPr>
          <p:spPr>
            <a:xfrm>
              <a:off x="3496600" y="918200"/>
              <a:ext cx="346650" cy="459425"/>
            </a:xfrm>
            <a:custGeom>
              <a:avLst/>
              <a:gdLst/>
              <a:ahLst/>
              <a:cxnLst/>
              <a:rect l="l" t="t" r="r" b="b"/>
              <a:pathLst>
                <a:path w="13866" h="18377" extrusionOk="0">
                  <a:moveTo>
                    <a:pt x="0" y="0"/>
                  </a:moveTo>
                  <a:lnTo>
                    <a:pt x="12783" y="18377"/>
                  </a:lnTo>
                  <a:lnTo>
                    <a:pt x="13866" y="18031"/>
                  </a:lnTo>
                  <a:lnTo>
                    <a:pt x="5269" y="3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9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309125" y="1373000"/>
              <a:ext cx="550700" cy="650400"/>
            </a:xfrm>
            <a:custGeom>
              <a:avLst/>
              <a:gdLst/>
              <a:ahLst/>
              <a:cxnLst/>
              <a:rect l="l" t="t" r="r" b="b"/>
              <a:pathLst>
                <a:path w="22028" h="26016" extrusionOk="0">
                  <a:moveTo>
                    <a:pt x="22028" y="1"/>
                  </a:moveTo>
                  <a:lnTo>
                    <a:pt x="19652" y="185"/>
                  </a:lnTo>
                  <a:lnTo>
                    <a:pt x="1" y="23953"/>
                  </a:lnTo>
                  <a:lnTo>
                    <a:pt x="1347" y="26016"/>
                  </a:lnTo>
                  <a:lnTo>
                    <a:pt x="2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279350" y="1350350"/>
              <a:ext cx="390875" cy="464825"/>
            </a:xfrm>
            <a:custGeom>
              <a:avLst/>
              <a:gdLst/>
              <a:ahLst/>
              <a:cxnLst/>
              <a:rect l="l" t="t" r="r" b="b"/>
              <a:pathLst>
                <a:path w="15635" h="18593" extrusionOk="0">
                  <a:moveTo>
                    <a:pt x="2847" y="1"/>
                  </a:moveTo>
                  <a:cubicBezTo>
                    <a:pt x="2837" y="1"/>
                    <a:pt x="2827" y="1"/>
                    <a:pt x="2817" y="2"/>
                  </a:cubicBezTo>
                  <a:cubicBezTo>
                    <a:pt x="2057" y="58"/>
                    <a:pt x="1" y="9053"/>
                    <a:pt x="1" y="9053"/>
                  </a:cubicBezTo>
                  <a:cubicBezTo>
                    <a:pt x="1" y="9053"/>
                    <a:pt x="6490" y="18592"/>
                    <a:pt x="8898" y="18592"/>
                  </a:cubicBezTo>
                  <a:cubicBezTo>
                    <a:pt x="9090" y="18592"/>
                    <a:pt x="9256" y="18532"/>
                    <a:pt x="9391" y="18401"/>
                  </a:cubicBezTo>
                  <a:cubicBezTo>
                    <a:pt x="9391" y="18401"/>
                    <a:pt x="15558" y="10521"/>
                    <a:pt x="15623" y="9368"/>
                  </a:cubicBezTo>
                  <a:cubicBezTo>
                    <a:pt x="15635" y="9160"/>
                    <a:pt x="15519" y="9074"/>
                    <a:pt x="15322" y="9074"/>
                  </a:cubicBezTo>
                  <a:cubicBezTo>
                    <a:pt x="14425" y="9074"/>
                    <a:pt x="11839" y="10834"/>
                    <a:pt x="11839" y="10834"/>
                  </a:cubicBezTo>
                  <a:cubicBezTo>
                    <a:pt x="11839" y="10834"/>
                    <a:pt x="15352" y="7718"/>
                    <a:pt x="15419" y="6565"/>
                  </a:cubicBezTo>
                  <a:cubicBezTo>
                    <a:pt x="15428" y="6397"/>
                    <a:pt x="15315" y="6326"/>
                    <a:pt x="15114" y="6326"/>
                  </a:cubicBezTo>
                  <a:cubicBezTo>
                    <a:pt x="13934" y="6326"/>
                    <a:pt x="9730" y="8807"/>
                    <a:pt x="9730" y="8807"/>
                  </a:cubicBezTo>
                  <a:cubicBezTo>
                    <a:pt x="9730" y="8807"/>
                    <a:pt x="15261" y="5127"/>
                    <a:pt x="14478" y="3923"/>
                  </a:cubicBezTo>
                  <a:cubicBezTo>
                    <a:pt x="14368" y="3753"/>
                    <a:pt x="14148" y="3681"/>
                    <a:pt x="13851" y="3681"/>
                  </a:cubicBezTo>
                  <a:cubicBezTo>
                    <a:pt x="12035" y="3681"/>
                    <a:pt x="7346" y="6403"/>
                    <a:pt x="7346" y="6403"/>
                  </a:cubicBezTo>
                  <a:cubicBezTo>
                    <a:pt x="7346" y="6403"/>
                    <a:pt x="13585" y="2078"/>
                    <a:pt x="12957" y="636"/>
                  </a:cubicBezTo>
                  <a:cubicBezTo>
                    <a:pt x="12887" y="477"/>
                    <a:pt x="12724" y="406"/>
                    <a:pt x="12489" y="406"/>
                  </a:cubicBezTo>
                  <a:cubicBezTo>
                    <a:pt x="10601" y="406"/>
                    <a:pt x="4066" y="4990"/>
                    <a:pt x="4066" y="4990"/>
                  </a:cubicBezTo>
                  <a:cubicBezTo>
                    <a:pt x="4887" y="2153"/>
                    <a:pt x="3612" y="1"/>
                    <a:pt x="284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1693700" y="1283025"/>
              <a:ext cx="1876975" cy="1280050"/>
            </a:xfrm>
            <a:custGeom>
              <a:avLst/>
              <a:gdLst/>
              <a:ahLst/>
              <a:cxnLst/>
              <a:rect l="l" t="t" r="r" b="b"/>
              <a:pathLst>
                <a:path w="75079" h="51202" extrusionOk="0">
                  <a:moveTo>
                    <a:pt x="19324" y="0"/>
                  </a:moveTo>
                  <a:lnTo>
                    <a:pt x="0" y="3549"/>
                  </a:lnTo>
                  <a:cubicBezTo>
                    <a:pt x="0" y="3549"/>
                    <a:pt x="3855" y="19377"/>
                    <a:pt x="17004" y="40227"/>
                  </a:cubicBezTo>
                  <a:cubicBezTo>
                    <a:pt x="22226" y="48505"/>
                    <a:pt x="28178" y="51202"/>
                    <a:pt x="33739" y="51202"/>
                  </a:cubicBezTo>
                  <a:cubicBezTo>
                    <a:pt x="42136" y="51202"/>
                    <a:pt x="49642" y="45054"/>
                    <a:pt x="52400" y="42693"/>
                  </a:cubicBezTo>
                  <a:cubicBezTo>
                    <a:pt x="56984" y="38767"/>
                    <a:pt x="75079" y="22813"/>
                    <a:pt x="75079" y="22813"/>
                  </a:cubicBezTo>
                  <a:lnTo>
                    <a:pt x="63072" y="10759"/>
                  </a:lnTo>
                  <a:cubicBezTo>
                    <a:pt x="63072" y="10759"/>
                    <a:pt x="51990" y="20468"/>
                    <a:pt x="38577" y="29271"/>
                  </a:cubicBezTo>
                  <a:cubicBezTo>
                    <a:pt x="38230" y="29498"/>
                    <a:pt x="37861" y="29605"/>
                    <a:pt x="37473" y="29605"/>
                  </a:cubicBezTo>
                  <a:cubicBezTo>
                    <a:pt x="31023" y="29605"/>
                    <a:pt x="19324" y="0"/>
                    <a:pt x="193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1913975" y="289225"/>
              <a:ext cx="624900" cy="296475"/>
            </a:xfrm>
            <a:custGeom>
              <a:avLst/>
              <a:gdLst/>
              <a:ahLst/>
              <a:cxnLst/>
              <a:rect l="l" t="t" r="r" b="b"/>
              <a:pathLst>
                <a:path w="24996" h="11859" extrusionOk="0">
                  <a:moveTo>
                    <a:pt x="13167" y="0"/>
                  </a:moveTo>
                  <a:cubicBezTo>
                    <a:pt x="10771" y="0"/>
                    <a:pt x="8375" y="307"/>
                    <a:pt x="6060" y="921"/>
                  </a:cubicBezTo>
                  <a:cubicBezTo>
                    <a:pt x="4097" y="1442"/>
                    <a:pt x="2028" y="2318"/>
                    <a:pt x="1081" y="4115"/>
                  </a:cubicBezTo>
                  <a:cubicBezTo>
                    <a:pt x="458" y="5301"/>
                    <a:pt x="429" y="6730"/>
                    <a:pt x="755" y="8029"/>
                  </a:cubicBezTo>
                  <a:cubicBezTo>
                    <a:pt x="1079" y="9329"/>
                    <a:pt x="1" y="10615"/>
                    <a:pt x="2986" y="11722"/>
                  </a:cubicBezTo>
                  <a:cubicBezTo>
                    <a:pt x="3550" y="11815"/>
                    <a:pt x="4117" y="11858"/>
                    <a:pt x="4684" y="11858"/>
                  </a:cubicBezTo>
                  <a:cubicBezTo>
                    <a:pt x="7047" y="11858"/>
                    <a:pt x="9407" y="11100"/>
                    <a:pt x="11500" y="9970"/>
                  </a:cubicBezTo>
                  <a:cubicBezTo>
                    <a:pt x="14097" y="8566"/>
                    <a:pt x="16348" y="6614"/>
                    <a:pt x="18577" y="4678"/>
                  </a:cubicBezTo>
                  <a:cubicBezTo>
                    <a:pt x="18619" y="6234"/>
                    <a:pt x="20125" y="7534"/>
                    <a:pt x="21646" y="7534"/>
                  </a:cubicBezTo>
                  <a:cubicBezTo>
                    <a:pt x="21896" y="7534"/>
                    <a:pt x="22147" y="7499"/>
                    <a:pt x="22391" y="7424"/>
                  </a:cubicBezTo>
                  <a:cubicBezTo>
                    <a:pt x="24123" y="6894"/>
                    <a:pt x="24995" y="4545"/>
                    <a:pt x="24024" y="3015"/>
                  </a:cubicBezTo>
                  <a:cubicBezTo>
                    <a:pt x="23330" y="1921"/>
                    <a:pt x="22017" y="1409"/>
                    <a:pt x="20770" y="1054"/>
                  </a:cubicBezTo>
                  <a:cubicBezTo>
                    <a:pt x="18301" y="352"/>
                    <a:pt x="15734" y="0"/>
                    <a:pt x="13167" y="0"/>
                  </a:cubicBezTo>
                  <a:close/>
                </a:path>
              </a:pathLst>
            </a:custGeom>
            <a:solidFill>
              <a:srgbClr val="D36E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1730075" y="1228700"/>
              <a:ext cx="1028125" cy="1332950"/>
            </a:xfrm>
            <a:custGeom>
              <a:avLst/>
              <a:gdLst/>
              <a:ahLst/>
              <a:cxnLst/>
              <a:rect l="l" t="t" r="r" b="b"/>
              <a:pathLst>
                <a:path w="41125" h="53318" extrusionOk="0">
                  <a:moveTo>
                    <a:pt x="7396" y="1"/>
                  </a:moveTo>
                  <a:cubicBezTo>
                    <a:pt x="6841" y="1"/>
                    <a:pt x="6289" y="85"/>
                    <a:pt x="5758" y="253"/>
                  </a:cubicBezTo>
                  <a:cubicBezTo>
                    <a:pt x="4784" y="561"/>
                    <a:pt x="3642" y="1182"/>
                    <a:pt x="2644" y="2249"/>
                  </a:cubicBezTo>
                  <a:cubicBezTo>
                    <a:pt x="1650" y="3298"/>
                    <a:pt x="717" y="4757"/>
                    <a:pt x="357" y="6580"/>
                  </a:cubicBezTo>
                  <a:cubicBezTo>
                    <a:pt x="0" y="8388"/>
                    <a:pt x="140" y="10441"/>
                    <a:pt x="690" y="12511"/>
                  </a:cubicBezTo>
                  <a:cubicBezTo>
                    <a:pt x="1231" y="14589"/>
                    <a:pt x="2152" y="16689"/>
                    <a:pt x="3176" y="18840"/>
                  </a:cubicBezTo>
                  <a:cubicBezTo>
                    <a:pt x="5219" y="23152"/>
                    <a:pt x="7634" y="27818"/>
                    <a:pt x="10477" y="32539"/>
                  </a:cubicBezTo>
                  <a:cubicBezTo>
                    <a:pt x="11899" y="34899"/>
                    <a:pt x="13358" y="37159"/>
                    <a:pt x="14839" y="39293"/>
                  </a:cubicBezTo>
                  <a:cubicBezTo>
                    <a:pt x="16314" y="41431"/>
                    <a:pt x="17818" y="43449"/>
                    <a:pt x="19415" y="45238"/>
                  </a:cubicBezTo>
                  <a:cubicBezTo>
                    <a:pt x="22577" y="48831"/>
                    <a:pt x="26234" y="51439"/>
                    <a:pt x="29741" y="52504"/>
                  </a:cubicBezTo>
                  <a:cubicBezTo>
                    <a:pt x="31593" y="53091"/>
                    <a:pt x="33326" y="53318"/>
                    <a:pt x="34836" y="53318"/>
                  </a:cubicBezTo>
                  <a:cubicBezTo>
                    <a:pt x="36170" y="53318"/>
                    <a:pt x="37329" y="53141"/>
                    <a:pt x="38241" y="52881"/>
                  </a:cubicBezTo>
                  <a:cubicBezTo>
                    <a:pt x="40213" y="52346"/>
                    <a:pt x="41125" y="51643"/>
                    <a:pt x="41125" y="51643"/>
                  </a:cubicBezTo>
                  <a:cubicBezTo>
                    <a:pt x="41123" y="51640"/>
                    <a:pt x="41118" y="51638"/>
                    <a:pt x="41111" y="51638"/>
                  </a:cubicBezTo>
                  <a:cubicBezTo>
                    <a:pt x="40987" y="51638"/>
                    <a:pt x="40036" y="52233"/>
                    <a:pt x="38190" y="52664"/>
                  </a:cubicBezTo>
                  <a:cubicBezTo>
                    <a:pt x="37363" y="52870"/>
                    <a:pt x="36337" y="53008"/>
                    <a:pt x="35167" y="53008"/>
                  </a:cubicBezTo>
                  <a:cubicBezTo>
                    <a:pt x="33614" y="53008"/>
                    <a:pt x="31806" y="52765"/>
                    <a:pt x="29869" y="52120"/>
                  </a:cubicBezTo>
                  <a:cubicBezTo>
                    <a:pt x="26461" y="51029"/>
                    <a:pt x="22914" y="48454"/>
                    <a:pt x="19810" y="44890"/>
                  </a:cubicBezTo>
                  <a:cubicBezTo>
                    <a:pt x="18244" y="43114"/>
                    <a:pt x="16762" y="41107"/>
                    <a:pt x="15301" y="38975"/>
                  </a:cubicBezTo>
                  <a:cubicBezTo>
                    <a:pt x="13830" y="36846"/>
                    <a:pt x="12380" y="34593"/>
                    <a:pt x="10967" y="32244"/>
                  </a:cubicBezTo>
                  <a:cubicBezTo>
                    <a:pt x="8133" y="27543"/>
                    <a:pt x="5713" y="22901"/>
                    <a:pt x="3651" y="18612"/>
                  </a:cubicBezTo>
                  <a:cubicBezTo>
                    <a:pt x="2617" y="16474"/>
                    <a:pt x="1695" y="14411"/>
                    <a:pt x="1149" y="12386"/>
                  </a:cubicBezTo>
                  <a:cubicBezTo>
                    <a:pt x="592" y="10373"/>
                    <a:pt x="437" y="8392"/>
                    <a:pt x="754" y="6653"/>
                  </a:cubicBezTo>
                  <a:cubicBezTo>
                    <a:pt x="1069" y="4919"/>
                    <a:pt x="1939" y="3497"/>
                    <a:pt x="2877" y="2464"/>
                  </a:cubicBezTo>
                  <a:cubicBezTo>
                    <a:pt x="3819" y="1417"/>
                    <a:pt x="4899" y="792"/>
                    <a:pt x="5826" y="464"/>
                  </a:cubicBezTo>
                  <a:cubicBezTo>
                    <a:pt x="6581" y="214"/>
                    <a:pt x="7215" y="144"/>
                    <a:pt x="7706" y="144"/>
                  </a:cubicBezTo>
                  <a:cubicBezTo>
                    <a:pt x="8340" y="144"/>
                    <a:pt x="8735" y="261"/>
                    <a:pt x="8843" y="261"/>
                  </a:cubicBezTo>
                  <a:cubicBezTo>
                    <a:pt x="8864" y="261"/>
                    <a:pt x="8874" y="256"/>
                    <a:pt x="8874" y="246"/>
                  </a:cubicBezTo>
                  <a:cubicBezTo>
                    <a:pt x="8878" y="237"/>
                    <a:pt x="8812" y="215"/>
                    <a:pt x="8681" y="180"/>
                  </a:cubicBezTo>
                  <a:cubicBezTo>
                    <a:pt x="8548" y="146"/>
                    <a:pt x="8350" y="84"/>
                    <a:pt x="8086" y="44"/>
                  </a:cubicBezTo>
                  <a:cubicBezTo>
                    <a:pt x="7857" y="15"/>
                    <a:pt x="7626" y="1"/>
                    <a:pt x="739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2151050" y="1330900"/>
              <a:ext cx="486400" cy="709150"/>
            </a:xfrm>
            <a:custGeom>
              <a:avLst/>
              <a:gdLst/>
              <a:ahLst/>
              <a:cxnLst/>
              <a:rect l="l" t="t" r="r" b="b"/>
              <a:pathLst>
                <a:path w="19456" h="28366" extrusionOk="0">
                  <a:moveTo>
                    <a:pt x="38" y="0"/>
                  </a:moveTo>
                  <a:cubicBezTo>
                    <a:pt x="37" y="0"/>
                    <a:pt x="35" y="1"/>
                    <a:pt x="34" y="2"/>
                  </a:cubicBezTo>
                  <a:cubicBezTo>
                    <a:pt x="1" y="26"/>
                    <a:pt x="260" y="432"/>
                    <a:pt x="739" y="1157"/>
                  </a:cubicBezTo>
                  <a:lnTo>
                    <a:pt x="2753" y="4235"/>
                  </a:lnTo>
                  <a:cubicBezTo>
                    <a:pt x="4456" y="6830"/>
                    <a:pt x="6676" y="10512"/>
                    <a:pt x="9502" y="14353"/>
                  </a:cubicBezTo>
                  <a:cubicBezTo>
                    <a:pt x="12314" y="18154"/>
                    <a:pt x="14612" y="21787"/>
                    <a:pt x="16395" y="24337"/>
                  </a:cubicBezTo>
                  <a:cubicBezTo>
                    <a:pt x="17280" y="25617"/>
                    <a:pt x="18018" y="26639"/>
                    <a:pt x="18548" y="27329"/>
                  </a:cubicBezTo>
                  <a:cubicBezTo>
                    <a:pt x="19063" y="28001"/>
                    <a:pt x="19375" y="28366"/>
                    <a:pt x="19421" y="28366"/>
                  </a:cubicBezTo>
                  <a:cubicBezTo>
                    <a:pt x="19422" y="28366"/>
                    <a:pt x="19423" y="28366"/>
                    <a:pt x="19424" y="28365"/>
                  </a:cubicBezTo>
                  <a:cubicBezTo>
                    <a:pt x="19455" y="28341"/>
                    <a:pt x="19205" y="27930"/>
                    <a:pt x="18730" y="27203"/>
                  </a:cubicBezTo>
                  <a:lnTo>
                    <a:pt x="16730" y="24113"/>
                  </a:lnTo>
                  <a:cubicBezTo>
                    <a:pt x="15035" y="21512"/>
                    <a:pt x="12791" y="17842"/>
                    <a:pt x="9959" y="14014"/>
                  </a:cubicBezTo>
                  <a:cubicBezTo>
                    <a:pt x="7158" y="10206"/>
                    <a:pt x="4880" y="6555"/>
                    <a:pt x="3088" y="4011"/>
                  </a:cubicBezTo>
                  <a:cubicBezTo>
                    <a:pt x="2199" y="2732"/>
                    <a:pt x="1456" y="1714"/>
                    <a:pt x="919" y="1026"/>
                  </a:cubicBezTo>
                  <a:cubicBezTo>
                    <a:pt x="401" y="363"/>
                    <a:pt x="88" y="0"/>
                    <a:pt x="38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2665875" y="1948450"/>
              <a:ext cx="105475" cy="55450"/>
            </a:xfrm>
            <a:custGeom>
              <a:avLst/>
              <a:gdLst/>
              <a:ahLst/>
              <a:cxnLst/>
              <a:rect l="l" t="t" r="r" b="b"/>
              <a:pathLst>
                <a:path w="4219" h="2218" extrusionOk="0">
                  <a:moveTo>
                    <a:pt x="4061" y="1"/>
                  </a:moveTo>
                  <a:cubicBezTo>
                    <a:pt x="3792" y="1"/>
                    <a:pt x="2940" y="346"/>
                    <a:pt x="1976" y="857"/>
                  </a:cubicBezTo>
                  <a:cubicBezTo>
                    <a:pt x="852" y="1454"/>
                    <a:pt x="0" y="2051"/>
                    <a:pt x="73" y="2188"/>
                  </a:cubicBezTo>
                  <a:cubicBezTo>
                    <a:pt x="84" y="2208"/>
                    <a:pt x="113" y="2218"/>
                    <a:pt x="158" y="2218"/>
                  </a:cubicBezTo>
                  <a:cubicBezTo>
                    <a:pt x="429" y="2218"/>
                    <a:pt x="1280" y="1872"/>
                    <a:pt x="2244" y="1361"/>
                  </a:cubicBezTo>
                  <a:cubicBezTo>
                    <a:pt x="3367" y="764"/>
                    <a:pt x="4218" y="168"/>
                    <a:pt x="4145" y="30"/>
                  </a:cubicBezTo>
                  <a:cubicBezTo>
                    <a:pt x="4135" y="10"/>
                    <a:pt x="4106" y="1"/>
                    <a:pt x="4061" y="1"/>
                  </a:cubicBezTo>
                  <a:close/>
                </a:path>
              </a:pathLst>
            </a:custGeom>
            <a:solidFill>
              <a:srgbClr val="E5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5"/>
            <p:cNvSpPr/>
            <p:nvPr/>
          </p:nvSpPr>
          <p:spPr>
            <a:xfrm>
              <a:off x="2623450" y="1989825"/>
              <a:ext cx="55750" cy="244475"/>
            </a:xfrm>
            <a:custGeom>
              <a:avLst/>
              <a:gdLst/>
              <a:ahLst/>
              <a:cxnLst/>
              <a:rect l="l" t="t" r="r" b="b"/>
              <a:pathLst>
                <a:path w="2230" h="9779" extrusionOk="0">
                  <a:moveTo>
                    <a:pt x="2061" y="0"/>
                  </a:moveTo>
                  <a:cubicBezTo>
                    <a:pt x="1905" y="0"/>
                    <a:pt x="637" y="1963"/>
                    <a:pt x="333" y="4756"/>
                  </a:cubicBezTo>
                  <a:cubicBezTo>
                    <a:pt x="1" y="7569"/>
                    <a:pt x="814" y="9778"/>
                    <a:pt x="957" y="9778"/>
                  </a:cubicBezTo>
                  <a:cubicBezTo>
                    <a:pt x="959" y="9778"/>
                    <a:pt x="961" y="9778"/>
                    <a:pt x="963" y="9777"/>
                  </a:cubicBezTo>
                  <a:cubicBezTo>
                    <a:pt x="1134" y="9739"/>
                    <a:pt x="575" y="7539"/>
                    <a:pt x="899" y="4820"/>
                  </a:cubicBezTo>
                  <a:cubicBezTo>
                    <a:pt x="1191" y="2099"/>
                    <a:pt x="2229" y="81"/>
                    <a:pt x="2070" y="3"/>
                  </a:cubicBezTo>
                  <a:cubicBezTo>
                    <a:pt x="2067" y="1"/>
                    <a:pt x="2064" y="0"/>
                    <a:pt x="206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5"/>
            <p:cNvSpPr/>
            <p:nvPr/>
          </p:nvSpPr>
          <p:spPr>
            <a:xfrm>
              <a:off x="2659175" y="2000250"/>
              <a:ext cx="69075" cy="223775"/>
            </a:xfrm>
            <a:custGeom>
              <a:avLst/>
              <a:gdLst/>
              <a:ahLst/>
              <a:cxnLst/>
              <a:rect l="l" t="t" r="r" b="b"/>
              <a:pathLst>
                <a:path w="2763" h="8951" extrusionOk="0">
                  <a:moveTo>
                    <a:pt x="390" y="1"/>
                  </a:moveTo>
                  <a:cubicBezTo>
                    <a:pt x="250" y="1"/>
                    <a:pt x="0" y="2144"/>
                    <a:pt x="641" y="4687"/>
                  </a:cubicBezTo>
                  <a:cubicBezTo>
                    <a:pt x="1252" y="7192"/>
                    <a:pt x="2440" y="8950"/>
                    <a:pt x="2603" y="8950"/>
                  </a:cubicBezTo>
                  <a:cubicBezTo>
                    <a:pt x="2606" y="8950"/>
                    <a:pt x="2610" y="8949"/>
                    <a:pt x="2612" y="8947"/>
                  </a:cubicBezTo>
                  <a:cubicBezTo>
                    <a:pt x="2763" y="8865"/>
                    <a:pt x="1794" y="7018"/>
                    <a:pt x="1193" y="4552"/>
                  </a:cubicBezTo>
                  <a:cubicBezTo>
                    <a:pt x="570" y="2088"/>
                    <a:pt x="565" y="3"/>
                    <a:pt x="392" y="1"/>
                  </a:cubicBezTo>
                  <a:cubicBezTo>
                    <a:pt x="392" y="1"/>
                    <a:pt x="391" y="1"/>
                    <a:pt x="390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2098000" y="1848900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0" y="0"/>
                  </a:moveTo>
                  <a:lnTo>
                    <a:pt x="735" y="1273"/>
                  </a:lnTo>
                  <a:lnTo>
                    <a:pt x="1469" y="2546"/>
                  </a:lnTo>
                  <a:lnTo>
                    <a:pt x="2203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2306025" y="1520275"/>
              <a:ext cx="73500" cy="63675"/>
            </a:xfrm>
            <a:custGeom>
              <a:avLst/>
              <a:gdLst/>
              <a:ahLst/>
              <a:cxnLst/>
              <a:rect l="l" t="t" r="r" b="b"/>
              <a:pathLst>
                <a:path w="2940" h="2547" extrusionOk="0">
                  <a:moveTo>
                    <a:pt x="1" y="0"/>
                  </a:moveTo>
                  <a:lnTo>
                    <a:pt x="737" y="1273"/>
                  </a:lnTo>
                  <a:lnTo>
                    <a:pt x="1471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1921850" y="2586150"/>
              <a:ext cx="73500" cy="63600"/>
            </a:xfrm>
            <a:custGeom>
              <a:avLst/>
              <a:gdLst/>
              <a:ahLst/>
              <a:cxnLst/>
              <a:rect l="l" t="t" r="r" b="b"/>
              <a:pathLst>
                <a:path w="2940" h="2544" extrusionOk="0">
                  <a:moveTo>
                    <a:pt x="1" y="0"/>
                  </a:moveTo>
                  <a:lnTo>
                    <a:pt x="735" y="1273"/>
                  </a:lnTo>
                  <a:lnTo>
                    <a:pt x="1469" y="2544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200025" y="1954850"/>
              <a:ext cx="73475" cy="63675"/>
            </a:xfrm>
            <a:custGeom>
              <a:avLst/>
              <a:gdLst/>
              <a:ahLst/>
              <a:cxnLst/>
              <a:rect l="l" t="t" r="r" b="b"/>
              <a:pathLst>
                <a:path w="2939" h="2547" extrusionOk="0">
                  <a:moveTo>
                    <a:pt x="0" y="0"/>
                  </a:moveTo>
                  <a:lnTo>
                    <a:pt x="734" y="1273"/>
                  </a:lnTo>
                  <a:lnTo>
                    <a:pt x="1468" y="2546"/>
                  </a:lnTo>
                  <a:lnTo>
                    <a:pt x="2205" y="1273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2375550" y="1976200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0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5" y="1271"/>
                  </a:lnTo>
                  <a:lnTo>
                    <a:pt x="2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2904825" y="1925125"/>
              <a:ext cx="73500" cy="63625"/>
            </a:xfrm>
            <a:custGeom>
              <a:avLst/>
              <a:gdLst/>
              <a:ahLst/>
              <a:cxnLst/>
              <a:rect l="l" t="t" r="r" b="b"/>
              <a:pathLst>
                <a:path w="2940" h="2545" extrusionOk="0">
                  <a:moveTo>
                    <a:pt x="1" y="1"/>
                  </a:moveTo>
                  <a:lnTo>
                    <a:pt x="735" y="1271"/>
                  </a:lnTo>
                  <a:lnTo>
                    <a:pt x="1469" y="2544"/>
                  </a:lnTo>
                  <a:lnTo>
                    <a:pt x="2203" y="1271"/>
                  </a:lnTo>
                  <a:lnTo>
                    <a:pt x="2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2115475" y="15490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5"/>
            <p:cNvSpPr/>
            <p:nvPr/>
          </p:nvSpPr>
          <p:spPr>
            <a:xfrm>
              <a:off x="2037450" y="2245925"/>
              <a:ext cx="72950" cy="67775"/>
            </a:xfrm>
            <a:custGeom>
              <a:avLst/>
              <a:gdLst/>
              <a:ahLst/>
              <a:cxnLst/>
              <a:rect l="l" t="t" r="r" b="b"/>
              <a:pathLst>
                <a:path w="2918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5"/>
                  </a:lnTo>
                  <a:lnTo>
                    <a:pt x="2917" y="2338"/>
                  </a:lnTo>
                  <a:lnTo>
                    <a:pt x="2026" y="1170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5"/>
            <p:cNvSpPr/>
            <p:nvPr/>
          </p:nvSpPr>
          <p:spPr>
            <a:xfrm>
              <a:off x="1758175" y="19864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8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40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1985550" y="127975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1"/>
                  </a:moveTo>
                  <a:lnTo>
                    <a:pt x="569" y="1356"/>
                  </a:lnTo>
                  <a:lnTo>
                    <a:pt x="1" y="2711"/>
                  </a:lnTo>
                  <a:lnTo>
                    <a:pt x="1458" y="2524"/>
                  </a:lnTo>
                  <a:lnTo>
                    <a:pt x="2915" y="2338"/>
                  </a:lnTo>
                  <a:lnTo>
                    <a:pt x="2026" y="1169"/>
                  </a:lnTo>
                  <a:lnTo>
                    <a:pt x="1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2343075" y="2239950"/>
              <a:ext cx="72925" cy="67775"/>
            </a:xfrm>
            <a:custGeom>
              <a:avLst/>
              <a:gdLst/>
              <a:ahLst/>
              <a:cxnLst/>
              <a:rect l="l" t="t" r="r" b="b"/>
              <a:pathLst>
                <a:path w="2917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0"/>
                  </a:lnTo>
                  <a:lnTo>
                    <a:pt x="0" y="2710"/>
                  </a:lnTo>
                  <a:lnTo>
                    <a:pt x="1457" y="2524"/>
                  </a:lnTo>
                  <a:lnTo>
                    <a:pt x="2916" y="2338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2209400" y="2559475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6" y="0"/>
                  </a:moveTo>
                  <a:lnTo>
                    <a:pt x="568" y="1355"/>
                  </a:lnTo>
                  <a:lnTo>
                    <a:pt x="0" y="2711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40"/>
                  </a:lnTo>
                  <a:lnTo>
                    <a:pt x="2025" y="1169"/>
                  </a:lnTo>
                  <a:lnTo>
                    <a:pt x="1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2860200" y="2194700"/>
              <a:ext cx="72875" cy="67775"/>
            </a:xfrm>
            <a:custGeom>
              <a:avLst/>
              <a:gdLst/>
              <a:ahLst/>
              <a:cxnLst/>
              <a:rect l="l" t="t" r="r" b="b"/>
              <a:pathLst>
                <a:path w="2915" h="2711" extrusionOk="0">
                  <a:moveTo>
                    <a:pt x="1134" y="1"/>
                  </a:moveTo>
                  <a:lnTo>
                    <a:pt x="568" y="1356"/>
                  </a:lnTo>
                  <a:lnTo>
                    <a:pt x="0" y="2711"/>
                  </a:lnTo>
                  <a:lnTo>
                    <a:pt x="1457" y="2524"/>
                  </a:lnTo>
                  <a:lnTo>
                    <a:pt x="2914" y="2338"/>
                  </a:lnTo>
                  <a:lnTo>
                    <a:pt x="2025" y="1169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1867125" y="1486450"/>
              <a:ext cx="64125" cy="73500"/>
            </a:xfrm>
            <a:custGeom>
              <a:avLst/>
              <a:gdLst/>
              <a:ahLst/>
              <a:cxnLst/>
              <a:rect l="l" t="t" r="r" b="b"/>
              <a:pathLst>
                <a:path w="2565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3" y="2221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1676800" y="1615925"/>
              <a:ext cx="64150" cy="73475"/>
            </a:xfrm>
            <a:custGeom>
              <a:avLst/>
              <a:gdLst/>
              <a:ahLst/>
              <a:cxnLst/>
              <a:rect l="l" t="t" r="r" b="b"/>
              <a:pathLst>
                <a:path w="2566" h="2939" extrusionOk="0">
                  <a:moveTo>
                    <a:pt x="40" y="0"/>
                  </a:moveTo>
                  <a:lnTo>
                    <a:pt x="20" y="1470"/>
                  </a:lnTo>
                  <a:lnTo>
                    <a:pt x="0" y="2939"/>
                  </a:lnTo>
                  <a:lnTo>
                    <a:pt x="1282" y="2222"/>
                  </a:lnTo>
                  <a:lnTo>
                    <a:pt x="2566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182650" y="1713050"/>
              <a:ext cx="64175" cy="73500"/>
            </a:xfrm>
            <a:custGeom>
              <a:avLst/>
              <a:gdLst/>
              <a:ahLst/>
              <a:cxnLst/>
              <a:rect l="l" t="t" r="r" b="b"/>
              <a:pathLst>
                <a:path w="2567" h="2940" extrusionOk="0">
                  <a:moveTo>
                    <a:pt x="41" y="1"/>
                  </a:moveTo>
                  <a:lnTo>
                    <a:pt x="21" y="1469"/>
                  </a:lnTo>
                  <a:lnTo>
                    <a:pt x="1" y="2939"/>
                  </a:lnTo>
                  <a:lnTo>
                    <a:pt x="1285" y="2221"/>
                  </a:lnTo>
                  <a:lnTo>
                    <a:pt x="2567" y="1504"/>
                  </a:lnTo>
                  <a:lnTo>
                    <a:pt x="1305" y="75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5"/>
            <p:cNvSpPr/>
            <p:nvPr/>
          </p:nvSpPr>
          <p:spPr>
            <a:xfrm>
              <a:off x="2612525" y="2397300"/>
              <a:ext cx="64125" cy="73425"/>
            </a:xfrm>
            <a:custGeom>
              <a:avLst/>
              <a:gdLst/>
              <a:ahLst/>
              <a:cxnLst/>
              <a:rect l="l" t="t" r="r" b="b"/>
              <a:pathLst>
                <a:path w="2565" h="2937" extrusionOk="0">
                  <a:moveTo>
                    <a:pt x="40" y="0"/>
                  </a:moveTo>
                  <a:lnTo>
                    <a:pt x="20" y="1469"/>
                  </a:lnTo>
                  <a:lnTo>
                    <a:pt x="0" y="2937"/>
                  </a:lnTo>
                  <a:lnTo>
                    <a:pt x="1282" y="2220"/>
                  </a:lnTo>
                  <a:lnTo>
                    <a:pt x="2564" y="1504"/>
                  </a:lnTo>
                  <a:lnTo>
                    <a:pt x="1302" y="752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5"/>
            <p:cNvSpPr/>
            <p:nvPr/>
          </p:nvSpPr>
          <p:spPr>
            <a:xfrm>
              <a:off x="2260850" y="2731400"/>
              <a:ext cx="137250" cy="422900"/>
            </a:xfrm>
            <a:custGeom>
              <a:avLst/>
              <a:gdLst/>
              <a:ahLst/>
              <a:cxnLst/>
              <a:rect l="l" t="t" r="r" b="b"/>
              <a:pathLst>
                <a:path w="5490" h="16916" extrusionOk="0">
                  <a:moveTo>
                    <a:pt x="4096" y="0"/>
                  </a:moveTo>
                  <a:cubicBezTo>
                    <a:pt x="4095" y="0"/>
                    <a:pt x="4095" y="0"/>
                    <a:pt x="4094" y="1"/>
                  </a:cubicBezTo>
                  <a:cubicBezTo>
                    <a:pt x="3999" y="36"/>
                    <a:pt x="4358" y="1008"/>
                    <a:pt x="4606" y="2635"/>
                  </a:cubicBezTo>
                  <a:cubicBezTo>
                    <a:pt x="4864" y="4254"/>
                    <a:pt x="4913" y="6554"/>
                    <a:pt x="4338" y="8994"/>
                  </a:cubicBezTo>
                  <a:cubicBezTo>
                    <a:pt x="3753" y="11431"/>
                    <a:pt x="2673" y="13463"/>
                    <a:pt x="1714" y="14793"/>
                  </a:cubicBezTo>
                  <a:cubicBezTo>
                    <a:pt x="759" y="16133"/>
                    <a:pt x="0" y="16838"/>
                    <a:pt x="69" y="16914"/>
                  </a:cubicBezTo>
                  <a:cubicBezTo>
                    <a:pt x="70" y="16915"/>
                    <a:pt x="72" y="16916"/>
                    <a:pt x="75" y="16916"/>
                  </a:cubicBezTo>
                  <a:cubicBezTo>
                    <a:pt x="159" y="16916"/>
                    <a:pt x="1002" y="16308"/>
                    <a:pt x="2036" y="15037"/>
                  </a:cubicBezTo>
                  <a:cubicBezTo>
                    <a:pt x="3103" y="13733"/>
                    <a:pt x="4287" y="11651"/>
                    <a:pt x="4893" y="9127"/>
                  </a:cubicBezTo>
                  <a:cubicBezTo>
                    <a:pt x="5489" y="6599"/>
                    <a:pt x="5372" y="4208"/>
                    <a:pt x="5003" y="2562"/>
                  </a:cubicBezTo>
                  <a:cubicBezTo>
                    <a:pt x="4648" y="927"/>
                    <a:pt x="4155" y="0"/>
                    <a:pt x="4096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5"/>
            <p:cNvSpPr/>
            <p:nvPr/>
          </p:nvSpPr>
          <p:spPr>
            <a:xfrm>
              <a:off x="2322725" y="3016925"/>
              <a:ext cx="118000" cy="76900"/>
            </a:xfrm>
            <a:custGeom>
              <a:avLst/>
              <a:gdLst/>
              <a:ahLst/>
              <a:cxnLst/>
              <a:rect l="l" t="t" r="r" b="b"/>
              <a:pathLst>
                <a:path w="4720" h="3076" extrusionOk="0">
                  <a:moveTo>
                    <a:pt x="4582" y="1"/>
                  </a:moveTo>
                  <a:cubicBezTo>
                    <a:pt x="4337" y="1"/>
                    <a:pt x="3338" y="543"/>
                    <a:pt x="2202" y="1301"/>
                  </a:cubicBezTo>
                  <a:cubicBezTo>
                    <a:pt x="947" y="2139"/>
                    <a:pt x="0" y="2924"/>
                    <a:pt x="89" y="3057"/>
                  </a:cubicBezTo>
                  <a:cubicBezTo>
                    <a:pt x="97" y="3070"/>
                    <a:pt x="115" y="3076"/>
                    <a:pt x="141" y="3076"/>
                  </a:cubicBezTo>
                  <a:cubicBezTo>
                    <a:pt x="386" y="3076"/>
                    <a:pt x="1384" y="2532"/>
                    <a:pt x="2520" y="1773"/>
                  </a:cubicBezTo>
                  <a:cubicBezTo>
                    <a:pt x="3775" y="935"/>
                    <a:pt x="4720" y="150"/>
                    <a:pt x="4633" y="19"/>
                  </a:cubicBezTo>
                  <a:cubicBezTo>
                    <a:pt x="4625" y="7"/>
                    <a:pt x="4607" y="1"/>
                    <a:pt x="4582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5"/>
            <p:cNvSpPr/>
            <p:nvPr/>
          </p:nvSpPr>
          <p:spPr>
            <a:xfrm>
              <a:off x="2550375" y="2866750"/>
              <a:ext cx="118725" cy="75800"/>
            </a:xfrm>
            <a:custGeom>
              <a:avLst/>
              <a:gdLst/>
              <a:ahLst/>
              <a:cxnLst/>
              <a:rect l="l" t="t" r="r" b="b"/>
              <a:pathLst>
                <a:path w="4749" h="3032" extrusionOk="0">
                  <a:moveTo>
                    <a:pt x="4609" y="1"/>
                  </a:moveTo>
                  <a:cubicBezTo>
                    <a:pt x="4360" y="1"/>
                    <a:pt x="3358" y="532"/>
                    <a:pt x="2220" y="1278"/>
                  </a:cubicBezTo>
                  <a:cubicBezTo>
                    <a:pt x="956" y="2103"/>
                    <a:pt x="0" y="2879"/>
                    <a:pt x="87" y="3012"/>
                  </a:cubicBezTo>
                  <a:cubicBezTo>
                    <a:pt x="95" y="3025"/>
                    <a:pt x="114" y="3031"/>
                    <a:pt x="140" y="3031"/>
                  </a:cubicBezTo>
                  <a:cubicBezTo>
                    <a:pt x="389" y="3031"/>
                    <a:pt x="1390" y="2499"/>
                    <a:pt x="2531" y="1755"/>
                  </a:cubicBezTo>
                  <a:cubicBezTo>
                    <a:pt x="3795" y="927"/>
                    <a:pt x="4749" y="151"/>
                    <a:pt x="4662" y="20"/>
                  </a:cubicBezTo>
                  <a:cubicBezTo>
                    <a:pt x="4654" y="7"/>
                    <a:pt x="4636" y="1"/>
                    <a:pt x="4609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5"/>
            <p:cNvSpPr/>
            <p:nvPr/>
          </p:nvSpPr>
          <p:spPr>
            <a:xfrm>
              <a:off x="2779575" y="2718900"/>
              <a:ext cx="119350" cy="74625"/>
            </a:xfrm>
            <a:custGeom>
              <a:avLst/>
              <a:gdLst/>
              <a:ahLst/>
              <a:cxnLst/>
              <a:rect l="l" t="t" r="r" b="b"/>
              <a:pathLst>
                <a:path w="4774" h="2985" extrusionOk="0">
                  <a:moveTo>
                    <a:pt x="4635" y="0"/>
                  </a:moveTo>
                  <a:cubicBezTo>
                    <a:pt x="4385" y="0"/>
                    <a:pt x="3381" y="519"/>
                    <a:pt x="2234" y="1253"/>
                  </a:cubicBezTo>
                  <a:cubicBezTo>
                    <a:pt x="961" y="2067"/>
                    <a:pt x="1" y="2834"/>
                    <a:pt x="85" y="2965"/>
                  </a:cubicBezTo>
                  <a:cubicBezTo>
                    <a:pt x="93" y="2978"/>
                    <a:pt x="112" y="2985"/>
                    <a:pt x="140" y="2985"/>
                  </a:cubicBezTo>
                  <a:cubicBezTo>
                    <a:pt x="391" y="2985"/>
                    <a:pt x="1397" y="2464"/>
                    <a:pt x="2540" y="1734"/>
                  </a:cubicBezTo>
                  <a:cubicBezTo>
                    <a:pt x="3811" y="920"/>
                    <a:pt x="4773" y="153"/>
                    <a:pt x="4689" y="19"/>
                  </a:cubicBezTo>
                  <a:cubicBezTo>
                    <a:pt x="4681" y="7"/>
                    <a:pt x="4662" y="0"/>
                    <a:pt x="4635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5"/>
            <p:cNvSpPr/>
            <p:nvPr/>
          </p:nvSpPr>
          <p:spPr>
            <a:xfrm>
              <a:off x="3010175" y="2573375"/>
              <a:ext cx="120125" cy="73500"/>
            </a:xfrm>
            <a:custGeom>
              <a:avLst/>
              <a:gdLst/>
              <a:ahLst/>
              <a:cxnLst/>
              <a:rect l="l" t="t" r="r" b="b"/>
              <a:pathLst>
                <a:path w="4805" h="2940" extrusionOk="0">
                  <a:moveTo>
                    <a:pt x="4664" y="1"/>
                  </a:moveTo>
                  <a:cubicBezTo>
                    <a:pt x="4411" y="1"/>
                    <a:pt x="3401" y="511"/>
                    <a:pt x="2254" y="1230"/>
                  </a:cubicBezTo>
                  <a:cubicBezTo>
                    <a:pt x="974" y="2030"/>
                    <a:pt x="0" y="2787"/>
                    <a:pt x="87" y="2920"/>
                  </a:cubicBezTo>
                  <a:cubicBezTo>
                    <a:pt x="96" y="2933"/>
                    <a:pt x="115" y="2940"/>
                    <a:pt x="144" y="2940"/>
                  </a:cubicBezTo>
                  <a:cubicBezTo>
                    <a:pt x="399" y="2940"/>
                    <a:pt x="1406" y="2432"/>
                    <a:pt x="2555" y="1713"/>
                  </a:cubicBezTo>
                  <a:cubicBezTo>
                    <a:pt x="3833" y="913"/>
                    <a:pt x="4804" y="154"/>
                    <a:pt x="4720" y="21"/>
                  </a:cubicBezTo>
                  <a:cubicBezTo>
                    <a:pt x="4711" y="7"/>
                    <a:pt x="4692" y="1"/>
                    <a:pt x="466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5"/>
            <p:cNvSpPr/>
            <p:nvPr/>
          </p:nvSpPr>
          <p:spPr>
            <a:xfrm>
              <a:off x="3242325" y="2430225"/>
              <a:ext cx="120775" cy="72350"/>
            </a:xfrm>
            <a:custGeom>
              <a:avLst/>
              <a:gdLst/>
              <a:ahLst/>
              <a:cxnLst/>
              <a:rect l="l" t="t" r="r" b="b"/>
              <a:pathLst>
                <a:path w="4831" h="2894" extrusionOk="0">
                  <a:moveTo>
                    <a:pt x="4691" y="0"/>
                  </a:moveTo>
                  <a:cubicBezTo>
                    <a:pt x="4434" y="0"/>
                    <a:pt x="3421" y="497"/>
                    <a:pt x="2267" y="1203"/>
                  </a:cubicBezTo>
                  <a:cubicBezTo>
                    <a:pt x="978" y="1992"/>
                    <a:pt x="0" y="2737"/>
                    <a:pt x="85" y="2873"/>
                  </a:cubicBezTo>
                  <a:cubicBezTo>
                    <a:pt x="93" y="2887"/>
                    <a:pt x="113" y="2893"/>
                    <a:pt x="142" y="2893"/>
                  </a:cubicBezTo>
                  <a:cubicBezTo>
                    <a:pt x="399" y="2893"/>
                    <a:pt x="1411" y="2394"/>
                    <a:pt x="2564" y="1688"/>
                  </a:cubicBezTo>
                  <a:cubicBezTo>
                    <a:pt x="3853" y="903"/>
                    <a:pt x="4831" y="156"/>
                    <a:pt x="4749" y="21"/>
                  </a:cubicBezTo>
                  <a:cubicBezTo>
                    <a:pt x="4740" y="7"/>
                    <a:pt x="4720" y="0"/>
                    <a:pt x="4691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5"/>
            <p:cNvSpPr/>
            <p:nvPr/>
          </p:nvSpPr>
          <p:spPr>
            <a:xfrm>
              <a:off x="3475950" y="2289425"/>
              <a:ext cx="121350" cy="71175"/>
            </a:xfrm>
            <a:custGeom>
              <a:avLst/>
              <a:gdLst/>
              <a:ahLst/>
              <a:cxnLst/>
              <a:rect l="l" t="t" r="r" b="b"/>
              <a:pathLst>
                <a:path w="4854" h="2847" extrusionOk="0">
                  <a:moveTo>
                    <a:pt x="4713" y="0"/>
                  </a:moveTo>
                  <a:cubicBezTo>
                    <a:pt x="4450" y="0"/>
                    <a:pt x="3437" y="486"/>
                    <a:pt x="2281" y="1179"/>
                  </a:cubicBezTo>
                  <a:cubicBezTo>
                    <a:pt x="983" y="1953"/>
                    <a:pt x="1" y="2690"/>
                    <a:pt x="81" y="2825"/>
                  </a:cubicBezTo>
                  <a:cubicBezTo>
                    <a:pt x="89" y="2839"/>
                    <a:pt x="110" y="2846"/>
                    <a:pt x="141" y="2846"/>
                  </a:cubicBezTo>
                  <a:cubicBezTo>
                    <a:pt x="402" y="2846"/>
                    <a:pt x="1417" y="2359"/>
                    <a:pt x="2574" y="1667"/>
                  </a:cubicBezTo>
                  <a:cubicBezTo>
                    <a:pt x="3869" y="893"/>
                    <a:pt x="4853" y="157"/>
                    <a:pt x="4774" y="22"/>
                  </a:cubicBezTo>
                  <a:cubicBezTo>
                    <a:pt x="4765" y="7"/>
                    <a:pt x="4744" y="0"/>
                    <a:pt x="471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5"/>
            <p:cNvSpPr/>
            <p:nvPr/>
          </p:nvSpPr>
          <p:spPr>
            <a:xfrm>
              <a:off x="3710925" y="2151775"/>
              <a:ext cx="122400" cy="69225"/>
            </a:xfrm>
            <a:custGeom>
              <a:avLst/>
              <a:gdLst/>
              <a:ahLst/>
              <a:cxnLst/>
              <a:rect l="l" t="t" r="r" b="b"/>
              <a:pathLst>
                <a:path w="4896" h="2769" extrusionOk="0">
                  <a:moveTo>
                    <a:pt x="4757" y="0"/>
                  </a:moveTo>
                  <a:cubicBezTo>
                    <a:pt x="4490" y="0"/>
                    <a:pt x="3474" y="471"/>
                    <a:pt x="2310" y="1139"/>
                  </a:cubicBezTo>
                  <a:cubicBezTo>
                    <a:pt x="997" y="1891"/>
                    <a:pt x="1" y="2611"/>
                    <a:pt x="81" y="2747"/>
                  </a:cubicBezTo>
                  <a:cubicBezTo>
                    <a:pt x="90" y="2761"/>
                    <a:pt x="111" y="2769"/>
                    <a:pt x="144" y="2769"/>
                  </a:cubicBezTo>
                  <a:cubicBezTo>
                    <a:pt x="410" y="2769"/>
                    <a:pt x="1429" y="2298"/>
                    <a:pt x="2591" y="1631"/>
                  </a:cubicBezTo>
                  <a:cubicBezTo>
                    <a:pt x="3898" y="884"/>
                    <a:pt x="4896" y="163"/>
                    <a:pt x="4820" y="23"/>
                  </a:cubicBezTo>
                  <a:cubicBezTo>
                    <a:pt x="4812" y="8"/>
                    <a:pt x="4790" y="0"/>
                    <a:pt x="475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5"/>
            <p:cNvSpPr/>
            <p:nvPr/>
          </p:nvSpPr>
          <p:spPr>
            <a:xfrm>
              <a:off x="3950575" y="2032400"/>
              <a:ext cx="128050" cy="57050"/>
            </a:xfrm>
            <a:custGeom>
              <a:avLst/>
              <a:gdLst/>
              <a:ahLst/>
              <a:cxnLst/>
              <a:rect l="l" t="t" r="r" b="b"/>
              <a:pathLst>
                <a:path w="5122" h="2282" extrusionOk="0">
                  <a:moveTo>
                    <a:pt x="4973" y="1"/>
                  </a:moveTo>
                  <a:cubicBezTo>
                    <a:pt x="4664" y="1"/>
                    <a:pt x="3638" y="354"/>
                    <a:pt x="2453" y="882"/>
                  </a:cubicBezTo>
                  <a:cubicBezTo>
                    <a:pt x="1067" y="1498"/>
                    <a:pt x="0" y="2110"/>
                    <a:pt x="71" y="2252"/>
                  </a:cubicBezTo>
                  <a:cubicBezTo>
                    <a:pt x="81" y="2272"/>
                    <a:pt x="112" y="2281"/>
                    <a:pt x="162" y="2281"/>
                  </a:cubicBezTo>
                  <a:cubicBezTo>
                    <a:pt x="472" y="2281"/>
                    <a:pt x="1503" y="1927"/>
                    <a:pt x="2684" y="1403"/>
                  </a:cubicBezTo>
                  <a:cubicBezTo>
                    <a:pt x="4054" y="793"/>
                    <a:pt x="5121" y="179"/>
                    <a:pt x="5066" y="32"/>
                  </a:cubicBezTo>
                  <a:cubicBezTo>
                    <a:pt x="5057" y="11"/>
                    <a:pt x="5026" y="1"/>
                    <a:pt x="4973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5"/>
            <p:cNvSpPr/>
            <p:nvPr/>
          </p:nvSpPr>
          <p:spPr>
            <a:xfrm>
              <a:off x="4205550" y="1957900"/>
              <a:ext cx="135100" cy="33375"/>
            </a:xfrm>
            <a:custGeom>
              <a:avLst/>
              <a:gdLst/>
              <a:ahLst/>
              <a:cxnLst/>
              <a:rect l="l" t="t" r="r" b="b"/>
              <a:pathLst>
                <a:path w="5404" h="1335" extrusionOk="0">
                  <a:moveTo>
                    <a:pt x="5108" y="1"/>
                  </a:moveTo>
                  <a:cubicBezTo>
                    <a:pt x="4667" y="1"/>
                    <a:pt x="3725" y="145"/>
                    <a:pt x="2647" y="391"/>
                  </a:cubicBezTo>
                  <a:cubicBezTo>
                    <a:pt x="1165" y="728"/>
                    <a:pt x="1" y="1125"/>
                    <a:pt x="45" y="1276"/>
                  </a:cubicBezTo>
                  <a:cubicBezTo>
                    <a:pt x="56" y="1316"/>
                    <a:pt x="152" y="1335"/>
                    <a:pt x="313" y="1335"/>
                  </a:cubicBezTo>
                  <a:cubicBezTo>
                    <a:pt x="757" y="1335"/>
                    <a:pt x="1700" y="1191"/>
                    <a:pt x="2773" y="947"/>
                  </a:cubicBezTo>
                  <a:cubicBezTo>
                    <a:pt x="4239" y="612"/>
                    <a:pt x="5403" y="218"/>
                    <a:pt x="5374" y="62"/>
                  </a:cubicBezTo>
                  <a:cubicBezTo>
                    <a:pt x="5367" y="20"/>
                    <a:pt x="5272" y="1"/>
                    <a:pt x="5108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5"/>
            <p:cNvSpPr/>
            <p:nvPr/>
          </p:nvSpPr>
          <p:spPr>
            <a:xfrm>
              <a:off x="4474400" y="1921950"/>
              <a:ext cx="136875" cy="20075"/>
            </a:xfrm>
            <a:custGeom>
              <a:avLst/>
              <a:gdLst/>
              <a:ahLst/>
              <a:cxnLst/>
              <a:rect l="l" t="t" r="r" b="b"/>
              <a:pathLst>
                <a:path w="5475" h="803" extrusionOk="0">
                  <a:moveTo>
                    <a:pt x="4644" y="1"/>
                  </a:moveTo>
                  <a:cubicBezTo>
                    <a:pt x="4146" y="1"/>
                    <a:pt x="3463" y="40"/>
                    <a:pt x="2711" y="119"/>
                  </a:cubicBezTo>
                  <a:cubicBezTo>
                    <a:pt x="1205" y="274"/>
                    <a:pt x="1" y="529"/>
                    <a:pt x="21" y="684"/>
                  </a:cubicBezTo>
                  <a:cubicBezTo>
                    <a:pt x="31" y="763"/>
                    <a:pt x="343" y="802"/>
                    <a:pt x="841" y="802"/>
                  </a:cubicBezTo>
                  <a:cubicBezTo>
                    <a:pt x="1339" y="802"/>
                    <a:pt x="2021" y="763"/>
                    <a:pt x="2771" y="684"/>
                  </a:cubicBezTo>
                  <a:cubicBezTo>
                    <a:pt x="4270" y="529"/>
                    <a:pt x="5474" y="276"/>
                    <a:pt x="5461" y="119"/>
                  </a:cubicBezTo>
                  <a:cubicBezTo>
                    <a:pt x="5453" y="40"/>
                    <a:pt x="5142" y="1"/>
                    <a:pt x="4644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5"/>
            <p:cNvSpPr/>
            <p:nvPr/>
          </p:nvSpPr>
          <p:spPr>
            <a:xfrm>
              <a:off x="4746750" y="1899675"/>
              <a:ext cx="136925" cy="17475"/>
            </a:xfrm>
            <a:custGeom>
              <a:avLst/>
              <a:gdLst/>
              <a:ahLst/>
              <a:cxnLst/>
              <a:rect l="l" t="t" r="r" b="b"/>
              <a:pathLst>
                <a:path w="5477" h="699" extrusionOk="0">
                  <a:moveTo>
                    <a:pt x="4292" y="0"/>
                  </a:moveTo>
                  <a:cubicBezTo>
                    <a:pt x="3846" y="0"/>
                    <a:pt x="3303" y="21"/>
                    <a:pt x="2717" y="65"/>
                  </a:cubicBezTo>
                  <a:cubicBezTo>
                    <a:pt x="1211" y="176"/>
                    <a:pt x="1" y="391"/>
                    <a:pt x="14" y="551"/>
                  </a:cubicBezTo>
                  <a:cubicBezTo>
                    <a:pt x="21" y="647"/>
                    <a:pt x="480" y="698"/>
                    <a:pt x="1178" y="698"/>
                  </a:cubicBezTo>
                  <a:cubicBezTo>
                    <a:pt x="1626" y="698"/>
                    <a:pt x="2172" y="677"/>
                    <a:pt x="2759" y="633"/>
                  </a:cubicBezTo>
                  <a:cubicBezTo>
                    <a:pt x="4265" y="522"/>
                    <a:pt x="5476" y="305"/>
                    <a:pt x="5465" y="147"/>
                  </a:cubicBezTo>
                  <a:cubicBezTo>
                    <a:pt x="5458" y="52"/>
                    <a:pt x="4996" y="0"/>
                    <a:pt x="4292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5019525" y="1882800"/>
              <a:ext cx="136875" cy="16100"/>
            </a:xfrm>
            <a:custGeom>
              <a:avLst/>
              <a:gdLst/>
              <a:ahLst/>
              <a:cxnLst/>
              <a:rect l="l" t="t" r="r" b="b"/>
              <a:pathLst>
                <a:path w="5475" h="644" extrusionOk="0">
                  <a:moveTo>
                    <a:pt x="3993" y="0"/>
                  </a:moveTo>
                  <a:cubicBezTo>
                    <a:pt x="3613" y="0"/>
                    <a:pt x="3181" y="12"/>
                    <a:pt x="2722" y="37"/>
                  </a:cubicBezTo>
                  <a:cubicBezTo>
                    <a:pt x="1214" y="121"/>
                    <a:pt x="1" y="314"/>
                    <a:pt x="10" y="472"/>
                  </a:cubicBezTo>
                  <a:cubicBezTo>
                    <a:pt x="16" y="581"/>
                    <a:pt x="614" y="644"/>
                    <a:pt x="1485" y="644"/>
                  </a:cubicBezTo>
                  <a:cubicBezTo>
                    <a:pt x="1865" y="644"/>
                    <a:pt x="2296" y="632"/>
                    <a:pt x="2753" y="607"/>
                  </a:cubicBezTo>
                  <a:cubicBezTo>
                    <a:pt x="4259" y="525"/>
                    <a:pt x="5474" y="330"/>
                    <a:pt x="5468" y="172"/>
                  </a:cubicBezTo>
                  <a:cubicBezTo>
                    <a:pt x="5462" y="63"/>
                    <a:pt x="4865" y="0"/>
                    <a:pt x="3993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5"/>
            <p:cNvSpPr/>
            <p:nvPr/>
          </p:nvSpPr>
          <p:spPr>
            <a:xfrm>
              <a:off x="5292550" y="1871050"/>
              <a:ext cx="136850" cy="15025"/>
            </a:xfrm>
            <a:custGeom>
              <a:avLst/>
              <a:gdLst/>
              <a:ahLst/>
              <a:cxnLst/>
              <a:rect l="l" t="t" r="r" b="b"/>
              <a:pathLst>
                <a:path w="5474" h="601" extrusionOk="0">
                  <a:moveTo>
                    <a:pt x="3606" y="1"/>
                  </a:moveTo>
                  <a:cubicBezTo>
                    <a:pt x="3330" y="1"/>
                    <a:pt x="3035" y="6"/>
                    <a:pt x="2728" y="17"/>
                  </a:cubicBezTo>
                  <a:cubicBezTo>
                    <a:pt x="1220" y="70"/>
                    <a:pt x="0" y="241"/>
                    <a:pt x="7" y="396"/>
                  </a:cubicBezTo>
                  <a:cubicBezTo>
                    <a:pt x="12" y="522"/>
                    <a:pt x="793" y="601"/>
                    <a:pt x="1872" y="601"/>
                  </a:cubicBezTo>
                  <a:cubicBezTo>
                    <a:pt x="2148" y="601"/>
                    <a:pt x="2442" y="595"/>
                    <a:pt x="2748" y="585"/>
                  </a:cubicBezTo>
                  <a:cubicBezTo>
                    <a:pt x="4256" y="531"/>
                    <a:pt x="5474" y="363"/>
                    <a:pt x="5469" y="205"/>
                  </a:cubicBezTo>
                  <a:cubicBezTo>
                    <a:pt x="5466" y="80"/>
                    <a:pt x="4686" y="1"/>
                    <a:pt x="3606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5"/>
            <p:cNvSpPr/>
            <p:nvPr/>
          </p:nvSpPr>
          <p:spPr>
            <a:xfrm>
              <a:off x="5565825" y="1864400"/>
              <a:ext cx="136825" cy="14425"/>
            </a:xfrm>
            <a:custGeom>
              <a:avLst/>
              <a:gdLst/>
              <a:ahLst/>
              <a:cxnLst/>
              <a:rect l="l" t="t" r="r" b="b"/>
              <a:pathLst>
                <a:path w="5473" h="577" extrusionOk="0">
                  <a:moveTo>
                    <a:pt x="3127" y="0"/>
                  </a:moveTo>
                  <a:cubicBezTo>
                    <a:pt x="2998" y="0"/>
                    <a:pt x="2867" y="1"/>
                    <a:pt x="2733" y="3"/>
                  </a:cubicBezTo>
                  <a:cubicBezTo>
                    <a:pt x="1223" y="26"/>
                    <a:pt x="1" y="172"/>
                    <a:pt x="3" y="332"/>
                  </a:cubicBezTo>
                  <a:cubicBezTo>
                    <a:pt x="7" y="475"/>
                    <a:pt x="1026" y="576"/>
                    <a:pt x="2349" y="576"/>
                  </a:cubicBezTo>
                  <a:cubicBezTo>
                    <a:pt x="2477" y="576"/>
                    <a:pt x="2608" y="575"/>
                    <a:pt x="2742" y="573"/>
                  </a:cubicBezTo>
                  <a:cubicBezTo>
                    <a:pt x="4250" y="549"/>
                    <a:pt x="5472" y="403"/>
                    <a:pt x="5470" y="245"/>
                  </a:cubicBezTo>
                  <a:cubicBezTo>
                    <a:pt x="5468" y="102"/>
                    <a:pt x="4451" y="0"/>
                    <a:pt x="3127" y="0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5839175" y="1862800"/>
              <a:ext cx="136750" cy="14225"/>
            </a:xfrm>
            <a:custGeom>
              <a:avLst/>
              <a:gdLst/>
              <a:ahLst/>
              <a:cxnLst/>
              <a:rect l="l" t="t" r="r" b="b"/>
              <a:pathLst>
                <a:path w="5470" h="569" extrusionOk="0">
                  <a:moveTo>
                    <a:pt x="2621" y="1"/>
                  </a:moveTo>
                  <a:cubicBezTo>
                    <a:pt x="1163" y="1"/>
                    <a:pt x="0" y="122"/>
                    <a:pt x="3" y="276"/>
                  </a:cubicBezTo>
                  <a:cubicBezTo>
                    <a:pt x="3" y="431"/>
                    <a:pt x="1225" y="564"/>
                    <a:pt x="2735" y="569"/>
                  </a:cubicBezTo>
                  <a:cubicBezTo>
                    <a:pt x="2774" y="569"/>
                    <a:pt x="2812" y="569"/>
                    <a:pt x="2851" y="569"/>
                  </a:cubicBezTo>
                  <a:cubicBezTo>
                    <a:pt x="4305" y="569"/>
                    <a:pt x="5467" y="447"/>
                    <a:pt x="5467" y="294"/>
                  </a:cubicBezTo>
                  <a:cubicBezTo>
                    <a:pt x="5469" y="136"/>
                    <a:pt x="4247" y="5"/>
                    <a:pt x="2737" y="1"/>
                  </a:cubicBezTo>
                  <a:cubicBezTo>
                    <a:pt x="2698" y="1"/>
                    <a:pt x="2660" y="1"/>
                    <a:pt x="2621" y="1"/>
                  </a:cubicBezTo>
                  <a:close/>
                </a:path>
              </a:pathLst>
            </a:custGeom>
            <a:solidFill>
              <a:srgbClr val="1D2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4" name="Google Shape;534;p25"/>
          <p:cNvSpPr txBox="1">
            <a:spLocks noGrp="1"/>
          </p:cNvSpPr>
          <p:nvPr>
            <p:ph type="subTitle" idx="4"/>
          </p:nvPr>
        </p:nvSpPr>
        <p:spPr>
          <a:xfrm>
            <a:off x="4256091" y="3154420"/>
            <a:ext cx="2490887" cy="1530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Search majors, universities, and </a:t>
            </a:r>
            <a:r>
              <a:rPr lang="en-US" smtClean="0"/>
              <a:t>learn about </a:t>
            </a:r>
            <a:r>
              <a:rPr lang="en-US"/>
              <a:t>graduate programs, doctoral degrees, masters... Also, learn about jobs related to the profession you are studying after graduation.</a:t>
            </a:r>
          </a:p>
          <a:p>
            <a:pPr lvl="0"/>
            <a:endParaRPr lang="en-US"/>
          </a:p>
        </p:txBody>
      </p:sp>
      <p:sp>
        <p:nvSpPr>
          <p:cNvPr id="535" name="Google Shape;535;p25"/>
          <p:cNvSpPr txBox="1">
            <a:spLocks noGrp="1"/>
          </p:cNvSpPr>
          <p:nvPr>
            <p:ph type="ctrTitle" idx="5"/>
          </p:nvPr>
        </p:nvSpPr>
        <p:spPr>
          <a:xfrm>
            <a:off x="4687382" y="26621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university</a:t>
            </a:r>
            <a:endParaRPr b="1"/>
          </a:p>
        </p:txBody>
      </p:sp>
      <p:sp>
        <p:nvSpPr>
          <p:cNvPr id="536" name="Google Shape;536;p25"/>
          <p:cNvSpPr/>
          <p:nvPr/>
        </p:nvSpPr>
        <p:spPr>
          <a:xfrm>
            <a:off x="1306475" y="3242875"/>
            <a:ext cx="253500" cy="39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350025" y="300550"/>
            <a:ext cx="162300" cy="452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/>
          </p:nvPr>
        </p:nvSpPr>
        <p:spPr>
          <a:xfrm>
            <a:off x="6221700" y="3918862"/>
            <a:ext cx="2659064" cy="564907"/>
          </a:xfrm>
        </p:spPr>
        <p:txBody>
          <a:bodyPr/>
          <a:lstStyle/>
          <a:p>
            <a:r>
              <a:rPr lang="en-US" b="1" smtClean="0"/>
              <a:t>The scrum process</a:t>
            </a:r>
            <a:endParaRPr lang="en-US" b="1"/>
          </a:p>
        </p:txBody>
      </p:sp>
      <p:grpSp>
        <p:nvGrpSpPr>
          <p:cNvPr id="4" name="Nhóm 3"/>
          <p:cNvGrpSpPr/>
          <p:nvPr/>
        </p:nvGrpSpPr>
        <p:grpSpPr>
          <a:xfrm>
            <a:off x="217771" y="65760"/>
            <a:ext cx="4025621" cy="501840"/>
            <a:chOff x="287544" y="822217"/>
            <a:chExt cx="4025621" cy="501840"/>
          </a:xfrm>
        </p:grpSpPr>
        <p:sp>
          <p:nvSpPr>
            <p:cNvPr id="5" name="Hình Chữ nhật Góc tròn 4"/>
            <p:cNvSpPr/>
            <p:nvPr/>
          </p:nvSpPr>
          <p:spPr>
            <a:xfrm>
              <a:off x="287544" y="822217"/>
              <a:ext cx="4025621" cy="5018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Hình Chữ nhật Góc tròn 4"/>
            <p:cNvSpPr txBox="1"/>
            <p:nvPr/>
          </p:nvSpPr>
          <p:spPr>
            <a:xfrm>
              <a:off x="312042" y="846715"/>
              <a:ext cx="3976625" cy="4528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159" tIns="0" rIns="152159" bIns="0" numCol="1" spcCol="1270" anchor="ctr" anchorCtr="0">
              <a:noAutofit/>
            </a:bodyPr>
            <a:lstStyle/>
            <a:p>
              <a:pPr lvl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smtClean="0"/>
                <a:t>WORK PROGRESS</a:t>
              </a:r>
              <a:endParaRPr lang="vi-VN" sz="1700" kern="1200"/>
            </a:p>
          </p:txBody>
        </p:sp>
      </p:grpSp>
      <p:pic>
        <p:nvPicPr>
          <p:cNvPr id="10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75" y="833096"/>
            <a:ext cx="5737225" cy="385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6"/>
          <p:cNvSpPr txBox="1">
            <a:spLocks noGrp="1"/>
          </p:cNvSpPr>
          <p:nvPr>
            <p:ph type="ctrTitle" idx="6"/>
          </p:nvPr>
        </p:nvSpPr>
        <p:spPr>
          <a:xfrm>
            <a:off x="1802090" y="720000"/>
            <a:ext cx="5539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mtClean="0"/>
              <a:t>Process</a:t>
            </a:r>
            <a:endParaRPr sz="4000" b="1"/>
          </a:p>
        </p:txBody>
      </p:sp>
      <p:sp>
        <p:nvSpPr>
          <p:cNvPr id="543" name="Google Shape;543;p26"/>
          <p:cNvSpPr txBox="1">
            <a:spLocks noGrp="1"/>
          </p:cNvSpPr>
          <p:nvPr>
            <p:ph type="subTitle" idx="1"/>
          </p:nvPr>
        </p:nvSpPr>
        <p:spPr>
          <a:xfrm>
            <a:off x="271222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/>
              <a:t>Finished</a:t>
            </a:r>
          </a:p>
        </p:txBody>
      </p:sp>
      <p:sp>
        <p:nvSpPr>
          <p:cNvPr id="544" name="Google Shape;544;p26"/>
          <p:cNvSpPr txBox="1">
            <a:spLocks noGrp="1"/>
          </p:cNvSpPr>
          <p:nvPr>
            <p:ph type="ctrTitle"/>
          </p:nvPr>
        </p:nvSpPr>
        <p:spPr>
          <a:xfrm>
            <a:off x="271222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2</a:t>
            </a:r>
            <a:endParaRPr b="1"/>
          </a:p>
        </p:txBody>
      </p:sp>
      <p:sp>
        <p:nvSpPr>
          <p:cNvPr id="545" name="Google Shape;545;p26"/>
          <p:cNvSpPr txBox="1">
            <a:spLocks noGrp="1"/>
          </p:cNvSpPr>
          <p:nvPr>
            <p:ph type="subTitle" idx="2"/>
          </p:nvPr>
        </p:nvSpPr>
        <p:spPr>
          <a:xfrm>
            <a:off x="6584321" y="3260675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mtClean="0"/>
              <a:t>Unfinished</a:t>
            </a:r>
            <a:endParaRPr/>
          </a:p>
        </p:txBody>
      </p:sp>
      <p:sp>
        <p:nvSpPr>
          <p:cNvPr id="546" name="Google Shape;546;p26"/>
          <p:cNvSpPr txBox="1">
            <a:spLocks noGrp="1"/>
          </p:cNvSpPr>
          <p:nvPr>
            <p:ph type="ctrTitle" idx="3"/>
          </p:nvPr>
        </p:nvSpPr>
        <p:spPr>
          <a:xfrm>
            <a:off x="6584321" y="2776503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4</a:t>
            </a:r>
            <a:endParaRPr b="1"/>
          </a:p>
        </p:txBody>
      </p:sp>
      <p:sp>
        <p:nvSpPr>
          <p:cNvPr id="547" name="Google Shape;547;p26"/>
          <p:cNvSpPr txBox="1">
            <a:spLocks noGrp="1"/>
          </p:cNvSpPr>
          <p:nvPr>
            <p:ph type="subTitle" idx="4"/>
          </p:nvPr>
        </p:nvSpPr>
        <p:spPr>
          <a:xfrm>
            <a:off x="4648278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Processing</a:t>
            </a:r>
            <a:endParaRPr/>
          </a:p>
        </p:txBody>
      </p:sp>
      <p:sp>
        <p:nvSpPr>
          <p:cNvPr id="548" name="Google Shape;548;p26"/>
          <p:cNvSpPr txBox="1">
            <a:spLocks noGrp="1"/>
          </p:cNvSpPr>
          <p:nvPr>
            <p:ph type="ctrTitle" idx="5"/>
          </p:nvPr>
        </p:nvSpPr>
        <p:spPr>
          <a:xfrm>
            <a:off x="4648278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mtClean="0"/>
              <a:t>S</a:t>
            </a:r>
            <a:r>
              <a:rPr lang="en" b="1" smtClean="0"/>
              <a:t>print 3</a:t>
            </a:r>
            <a:endParaRPr b="1"/>
          </a:p>
        </p:txBody>
      </p:sp>
      <p:sp>
        <p:nvSpPr>
          <p:cNvPr id="549" name="Google Shape;549;p26"/>
          <p:cNvSpPr txBox="1">
            <a:spLocks noGrp="1"/>
          </p:cNvSpPr>
          <p:nvPr>
            <p:ph type="subTitle" idx="7"/>
          </p:nvPr>
        </p:nvSpPr>
        <p:spPr>
          <a:xfrm>
            <a:off x="776175" y="3260650"/>
            <a:ext cx="1783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smtClean="0"/>
              <a:t>Finished</a:t>
            </a:r>
            <a:endParaRPr sz="1100"/>
          </a:p>
        </p:txBody>
      </p:sp>
      <p:sp>
        <p:nvSpPr>
          <p:cNvPr id="550" name="Google Shape;550;p26"/>
          <p:cNvSpPr txBox="1">
            <a:spLocks noGrp="1"/>
          </p:cNvSpPr>
          <p:nvPr>
            <p:ph type="ctrTitle" idx="8"/>
          </p:nvPr>
        </p:nvSpPr>
        <p:spPr>
          <a:xfrm>
            <a:off x="776175" y="2776491"/>
            <a:ext cx="1783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smtClean="0"/>
              <a:t>Sprint 1</a:t>
            </a:r>
            <a:endParaRPr b="1"/>
          </a:p>
        </p:txBody>
      </p:sp>
      <p:sp>
        <p:nvSpPr>
          <p:cNvPr id="551" name="Google Shape;551;p26"/>
          <p:cNvSpPr/>
          <p:nvPr/>
        </p:nvSpPr>
        <p:spPr>
          <a:xfrm>
            <a:off x="13524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6"/>
          <p:cNvSpPr/>
          <p:nvPr/>
        </p:nvSpPr>
        <p:spPr>
          <a:xfrm>
            <a:off x="32885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522457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>
            <a:off x="7160625" y="1976250"/>
            <a:ext cx="630900" cy="630900"/>
          </a:xfrm>
          <a:prstGeom prst="rect">
            <a:avLst/>
          </a:prstGeom>
          <a:solidFill>
            <a:schemeClr val="accent1">
              <a:alpha val="882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6"/>
          <p:cNvSpPr/>
          <p:nvPr/>
        </p:nvSpPr>
        <p:spPr>
          <a:xfrm rot="5400000">
            <a:off x="4490850" y="710650"/>
            <a:ext cx="162300" cy="815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6" name="Google Shape;5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223" y="212493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125" y="2124925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7075" y="2124926"/>
            <a:ext cx="361700" cy="3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9172" y="2124922"/>
            <a:ext cx="361700" cy="36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RKSHOP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98AB3"/>
      </a:accent1>
      <a:accent2>
        <a:srgbClr val="FFC76F"/>
      </a:accent2>
      <a:accent3>
        <a:srgbClr val="FFB034"/>
      </a:accent3>
      <a:accent4>
        <a:srgbClr val="8A6B3B"/>
      </a:accent4>
      <a:accent5>
        <a:srgbClr val="CCE7FF"/>
      </a:accent5>
      <a:accent6>
        <a:srgbClr val="95C1E9"/>
      </a:accent6>
      <a:hlink>
        <a:srgbClr val="F5C8A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424</Words>
  <Application>Microsoft Office PowerPoint</Application>
  <PresentationFormat>Trình chiếu Trên màn hình (16:9)</PresentationFormat>
  <Paragraphs>98</Paragraphs>
  <Slides>17</Slides>
  <Notes>15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2" baseType="lpstr">
      <vt:lpstr>Amatic SC</vt:lpstr>
      <vt:lpstr>Roboto</vt:lpstr>
      <vt:lpstr>Arial</vt:lpstr>
      <vt:lpstr>Roboto Light</vt:lpstr>
      <vt:lpstr>WORKSHOP</vt:lpstr>
      <vt:lpstr>UNIVERSITY REVIEWS</vt:lpstr>
      <vt:lpstr>MEMBERS OF THE TEAM</vt:lpstr>
      <vt:lpstr>CONTENTS</vt:lpstr>
      <vt:lpstr>INTRODUCTION</vt:lpstr>
      <vt:lpstr>Large number of students</vt:lpstr>
      <vt:lpstr>tuyensinhso</vt:lpstr>
      <vt:lpstr>Who?</vt:lpstr>
      <vt:lpstr>The scrum process</vt:lpstr>
      <vt:lpstr>Process</vt:lpstr>
      <vt:lpstr>DOCUMENTS</vt:lpstr>
      <vt:lpstr>Bản trình bày PowerPoint</vt:lpstr>
      <vt:lpstr>TOPIC DATA</vt:lpstr>
      <vt:lpstr>RECOMMENDATIONS</vt:lpstr>
      <vt:lpstr>PRACTICAL EXERCISE</vt:lpstr>
      <vt:lpstr>THANKS!</vt:lpstr>
      <vt:lpstr>ALTERNATIVE RESOURCES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CREATIVE WRITING WORKSHOP</dc:title>
  <cp:lastModifiedBy>Admin</cp:lastModifiedBy>
  <cp:revision>16</cp:revision>
  <dcterms:modified xsi:type="dcterms:W3CDTF">2020-11-09T02:52:34Z</dcterms:modified>
</cp:coreProperties>
</file>